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32" r:id="rId4"/>
    <p:sldMasterId id="2147485948" r:id="rId5"/>
    <p:sldMasterId id="2147485958" r:id="rId6"/>
  </p:sldMasterIdLst>
  <p:notesMasterIdLst>
    <p:notesMasterId r:id="rId31"/>
  </p:notesMasterIdLst>
  <p:handoutMasterIdLst>
    <p:handoutMasterId r:id="rId32"/>
  </p:handoutMasterIdLst>
  <p:sldIdLst>
    <p:sldId id="301" r:id="rId7"/>
    <p:sldId id="737" r:id="rId8"/>
    <p:sldId id="484" r:id="rId9"/>
    <p:sldId id="460" r:id="rId10"/>
    <p:sldId id="503" r:id="rId11"/>
    <p:sldId id="658" r:id="rId12"/>
    <p:sldId id="738" r:id="rId13"/>
    <p:sldId id="532" r:id="rId14"/>
    <p:sldId id="742" r:id="rId15"/>
    <p:sldId id="743" r:id="rId16"/>
    <p:sldId id="740" r:id="rId17"/>
    <p:sldId id="654" r:id="rId18"/>
    <p:sldId id="655" r:id="rId19"/>
    <p:sldId id="741" r:id="rId20"/>
    <p:sldId id="529" r:id="rId21"/>
    <p:sldId id="729" r:id="rId22"/>
    <p:sldId id="651" r:id="rId23"/>
    <p:sldId id="664" r:id="rId24"/>
    <p:sldId id="666" r:id="rId25"/>
    <p:sldId id="500" r:id="rId26"/>
    <p:sldId id="728" r:id="rId27"/>
    <p:sldId id="652" r:id="rId28"/>
    <p:sldId id="516" r:id="rId29"/>
    <p:sldId id="280" r:id="rId30"/>
  </p:sldIdLst>
  <p:sldSz cx="9144000" cy="6858000" type="screen4x3"/>
  <p:notesSz cx="6797675" cy="9926638"/>
  <p:custDataLst>
    <p:tags r:id="rId33"/>
  </p:custDataLst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3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pos="569">
          <p15:clr>
            <a:srgbClr val="A4A3A4"/>
          </p15:clr>
        </p15:guide>
        <p15:guide id="4" pos="51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Fato" initials="MF" lastIdx="1" clrIdx="0">
    <p:extLst>
      <p:ext uri="{19B8F6BF-5375-455C-9EA6-DF929625EA0E}">
        <p15:presenceInfo xmlns:p15="http://schemas.microsoft.com/office/powerpoint/2012/main" userId="S-1-5-21-3374124471-903087412-120610112-10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00"/>
    <a:srgbClr val="00A97E"/>
    <a:srgbClr val="D00000"/>
    <a:srgbClr val="009644"/>
    <a:srgbClr val="862356"/>
    <a:srgbClr val="00863D"/>
    <a:srgbClr val="6F0F00"/>
    <a:srgbClr val="17591A"/>
    <a:srgbClr val="4C6921"/>
    <a:srgbClr val="F1D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93235-DAA3-474F-9E3E-28F06404B20F}" v="13" dt="2024-09-05T10:43:34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501" autoAdjust="0"/>
  </p:normalViewPr>
  <p:slideViewPr>
    <p:cSldViewPr snapToObjects="1">
      <p:cViewPr varScale="1">
        <p:scale>
          <a:sx n="115" d="100"/>
          <a:sy n="115" d="100"/>
        </p:scale>
        <p:origin x="1242" y="108"/>
      </p:cViewPr>
      <p:guideLst>
        <p:guide orient="horz" pos="573"/>
        <p:guide orient="horz" pos="3748"/>
        <p:guide pos="569"/>
        <p:guide pos="51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82"/>
    </p:cViewPr>
  </p:sorterViewPr>
  <p:notesViewPr>
    <p:cSldViewPr snapToObjects="1">
      <p:cViewPr varScale="1">
        <p:scale>
          <a:sx n="48" d="100"/>
          <a:sy n="48" d="100"/>
        </p:scale>
        <p:origin x="-2746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 Marco" userId="e6adbc20-88fd-4b4a-9cdb-261df360ae02" providerId="ADAL" clId="{31B93235-DAA3-474F-9E3E-28F06404B20F}"/>
    <pc:docChg chg="undo redo custSel addSld delSld modSld">
      <pc:chgData name="Poli Marco" userId="e6adbc20-88fd-4b4a-9cdb-261df360ae02" providerId="ADAL" clId="{31B93235-DAA3-474F-9E3E-28F06404B20F}" dt="2024-09-09T11:38:42.364" v="780" actId="6549"/>
      <pc:docMkLst>
        <pc:docMk/>
      </pc:docMkLst>
      <pc:sldChg chg="addSp delSp modSp mod">
        <pc:chgData name="Poli Marco" userId="e6adbc20-88fd-4b4a-9cdb-261df360ae02" providerId="ADAL" clId="{31B93235-DAA3-474F-9E3E-28F06404B20F}" dt="2024-09-05T09:56:02.501" v="43" actId="13926"/>
        <pc:sldMkLst>
          <pc:docMk/>
          <pc:sldMk cId="0" sldId="301"/>
        </pc:sldMkLst>
        <pc:spChg chg="add mod">
          <ac:chgData name="Poli Marco" userId="e6adbc20-88fd-4b4a-9cdb-261df360ae02" providerId="ADAL" clId="{31B93235-DAA3-474F-9E3E-28F06404B20F}" dt="2024-09-05T09:56:02.501" v="43" actId="13926"/>
          <ac:spMkLst>
            <pc:docMk/>
            <pc:sldMk cId="0" sldId="301"/>
            <ac:spMk id="2" creationId="{03E617E3-A7D6-38A4-B1FE-BE389CB30770}"/>
          </ac:spMkLst>
        </pc:spChg>
        <pc:spChg chg="mod">
          <ac:chgData name="Poli Marco" userId="e6adbc20-88fd-4b4a-9cdb-261df360ae02" providerId="ADAL" clId="{31B93235-DAA3-474F-9E3E-28F06404B20F}" dt="2024-09-05T09:55:39.349" v="21" actId="20577"/>
          <ac:spMkLst>
            <pc:docMk/>
            <pc:sldMk cId="0" sldId="301"/>
            <ac:spMk id="7172" creationId="{5BB39575-42B6-4067-BBE5-818D34161FF8}"/>
          </ac:spMkLst>
        </pc:spChg>
        <pc:picChg chg="del">
          <ac:chgData name="Poli Marco" userId="e6adbc20-88fd-4b4a-9cdb-261df360ae02" providerId="ADAL" clId="{31B93235-DAA3-474F-9E3E-28F06404B20F}" dt="2024-09-05T09:55:43.177" v="22" actId="478"/>
          <ac:picMkLst>
            <pc:docMk/>
            <pc:sldMk cId="0" sldId="301"/>
            <ac:picMk id="5" creationId="{DF62BBFD-3B87-7D44-ED20-C6CC7D57E8A1}"/>
          </ac:picMkLst>
        </pc:picChg>
      </pc:sldChg>
      <pc:sldChg chg="modSp mod">
        <pc:chgData name="Poli Marco" userId="e6adbc20-88fd-4b4a-9cdb-261df360ae02" providerId="ADAL" clId="{31B93235-DAA3-474F-9E3E-28F06404B20F}" dt="2024-09-05T10:04:38.837" v="114" actId="13926"/>
        <pc:sldMkLst>
          <pc:docMk/>
          <pc:sldMk cId="2433408291" sldId="460"/>
        </pc:sldMkLst>
        <pc:spChg chg="mod">
          <ac:chgData name="Poli Marco" userId="e6adbc20-88fd-4b4a-9cdb-261df360ae02" providerId="ADAL" clId="{31B93235-DAA3-474F-9E3E-28F06404B20F}" dt="2024-09-05T10:04:38.837" v="114" actId="13926"/>
          <ac:spMkLst>
            <pc:docMk/>
            <pc:sldMk cId="2433408291" sldId="460"/>
            <ac:spMk id="8205" creationId="{00000000-0000-0000-0000-000000000000}"/>
          </ac:spMkLst>
        </pc:spChg>
      </pc:sldChg>
      <pc:sldChg chg="modSp mod">
        <pc:chgData name="Poli Marco" userId="e6adbc20-88fd-4b4a-9cdb-261df360ae02" providerId="ADAL" clId="{31B93235-DAA3-474F-9E3E-28F06404B20F}" dt="2024-09-05T09:58:45.664" v="94" actId="20577"/>
        <pc:sldMkLst>
          <pc:docMk/>
          <pc:sldMk cId="3062870222" sldId="484"/>
        </pc:sldMkLst>
        <pc:spChg chg="mod">
          <ac:chgData name="Poli Marco" userId="e6adbc20-88fd-4b4a-9cdb-261df360ae02" providerId="ADAL" clId="{31B93235-DAA3-474F-9E3E-28F06404B20F}" dt="2024-09-05T09:58:45.664" v="94" actId="20577"/>
          <ac:spMkLst>
            <pc:docMk/>
            <pc:sldMk cId="3062870222" sldId="484"/>
            <ac:spMk id="10" creationId="{00000000-0000-0000-0000-000000000000}"/>
          </ac:spMkLst>
        </pc:spChg>
        <pc:spChg chg="mod">
          <ac:chgData name="Poli Marco" userId="e6adbc20-88fd-4b4a-9cdb-261df360ae02" providerId="ADAL" clId="{31B93235-DAA3-474F-9E3E-28F06404B20F}" dt="2024-09-05T09:58:39.666" v="81" actId="14100"/>
          <ac:spMkLst>
            <pc:docMk/>
            <pc:sldMk cId="3062870222" sldId="484"/>
            <ac:spMk id="13" creationId="{00000000-0000-0000-0000-000000000000}"/>
          </ac:spMkLst>
        </pc:spChg>
      </pc:sldChg>
      <pc:sldChg chg="modSp mod">
        <pc:chgData name="Poli Marco" userId="e6adbc20-88fd-4b4a-9cdb-261df360ae02" providerId="ADAL" clId="{31B93235-DAA3-474F-9E3E-28F06404B20F}" dt="2024-09-05T10:00:18.468" v="110" actId="6549"/>
        <pc:sldMkLst>
          <pc:docMk/>
          <pc:sldMk cId="3575503820" sldId="503"/>
        </pc:sldMkLst>
        <pc:spChg chg="mod">
          <ac:chgData name="Poli Marco" userId="e6adbc20-88fd-4b4a-9cdb-261df360ae02" providerId="ADAL" clId="{31B93235-DAA3-474F-9E3E-28F06404B20F}" dt="2024-09-05T10:00:18.468" v="110" actId="6549"/>
          <ac:spMkLst>
            <pc:docMk/>
            <pc:sldMk cId="3575503820" sldId="503"/>
            <ac:spMk id="3" creationId="{25481CFC-75BF-4920-A090-15C6399643B8}"/>
          </ac:spMkLst>
        </pc:spChg>
      </pc:sldChg>
      <pc:sldChg chg="addSp delSp modSp mod">
        <pc:chgData name="Poli Marco" userId="e6adbc20-88fd-4b4a-9cdb-261df360ae02" providerId="ADAL" clId="{31B93235-DAA3-474F-9E3E-28F06404B20F}" dt="2024-09-05T10:27:39.995" v="706" actId="1076"/>
        <pc:sldMkLst>
          <pc:docMk/>
          <pc:sldMk cId="3465593739" sldId="651"/>
        </pc:sldMkLst>
        <pc:picChg chg="add mod">
          <ac:chgData name="Poli Marco" userId="e6adbc20-88fd-4b4a-9cdb-261df360ae02" providerId="ADAL" clId="{31B93235-DAA3-474F-9E3E-28F06404B20F}" dt="2024-09-05T10:27:39.995" v="706" actId="1076"/>
          <ac:picMkLst>
            <pc:docMk/>
            <pc:sldMk cId="3465593739" sldId="651"/>
            <ac:picMk id="3" creationId="{D5750071-3326-3A9E-B76B-B0EECBCF9875}"/>
          </ac:picMkLst>
        </pc:picChg>
        <pc:picChg chg="del mod">
          <ac:chgData name="Poli Marco" userId="e6adbc20-88fd-4b4a-9cdb-261df360ae02" providerId="ADAL" clId="{31B93235-DAA3-474F-9E3E-28F06404B20F}" dt="2024-09-05T10:27:31.634" v="703" actId="478"/>
          <ac:picMkLst>
            <pc:docMk/>
            <pc:sldMk cId="3465593739" sldId="651"/>
            <ac:picMk id="5" creationId="{43B4F556-CA02-E86B-19DE-8C491A091A2A}"/>
          </ac:picMkLst>
        </pc:picChg>
      </pc:sldChg>
      <pc:sldChg chg="modSp mod">
        <pc:chgData name="Poli Marco" userId="e6adbc20-88fd-4b4a-9cdb-261df360ae02" providerId="ADAL" clId="{31B93235-DAA3-474F-9E3E-28F06404B20F}" dt="2024-09-05T10:14:49.554" v="369" actId="20577"/>
        <pc:sldMkLst>
          <pc:docMk/>
          <pc:sldMk cId="3384121432" sldId="654"/>
        </pc:sldMkLst>
        <pc:spChg chg="mod">
          <ac:chgData name="Poli Marco" userId="e6adbc20-88fd-4b4a-9cdb-261df360ae02" providerId="ADAL" clId="{31B93235-DAA3-474F-9E3E-28F06404B20F}" dt="2024-09-05T10:13:52.555" v="336" actId="20577"/>
          <ac:spMkLst>
            <pc:docMk/>
            <pc:sldMk cId="3384121432" sldId="654"/>
            <ac:spMk id="6" creationId="{3F694DA5-29E2-1C68-608F-65788B93E956}"/>
          </ac:spMkLst>
        </pc:spChg>
        <pc:spChg chg="mod">
          <ac:chgData name="Poli Marco" userId="e6adbc20-88fd-4b4a-9cdb-261df360ae02" providerId="ADAL" clId="{31B93235-DAA3-474F-9E3E-28F06404B20F}" dt="2024-09-05T10:14:49.554" v="369" actId="20577"/>
          <ac:spMkLst>
            <pc:docMk/>
            <pc:sldMk cId="3384121432" sldId="654"/>
            <ac:spMk id="19" creationId="{5BC1438F-6D63-4A8E-9647-E5C244BE149E}"/>
          </ac:spMkLst>
        </pc:spChg>
      </pc:sldChg>
      <pc:sldChg chg="modSp mod">
        <pc:chgData name="Poli Marco" userId="e6adbc20-88fd-4b4a-9cdb-261df360ae02" providerId="ADAL" clId="{31B93235-DAA3-474F-9E3E-28F06404B20F}" dt="2024-09-05T10:17:57.588" v="516" actId="6549"/>
        <pc:sldMkLst>
          <pc:docMk/>
          <pc:sldMk cId="2435503671" sldId="655"/>
        </pc:sldMkLst>
        <pc:spChg chg="mod">
          <ac:chgData name="Poli Marco" userId="e6adbc20-88fd-4b4a-9cdb-261df360ae02" providerId="ADAL" clId="{31B93235-DAA3-474F-9E3E-28F06404B20F}" dt="2024-09-05T10:15:18.633" v="389" actId="20577"/>
          <ac:spMkLst>
            <pc:docMk/>
            <pc:sldMk cId="2435503671" sldId="655"/>
            <ac:spMk id="4" creationId="{3DD7B2A1-6D2C-4C1E-9154-3E55F39F07B4}"/>
          </ac:spMkLst>
        </pc:spChg>
        <pc:spChg chg="mod">
          <ac:chgData name="Poli Marco" userId="e6adbc20-88fd-4b4a-9cdb-261df360ae02" providerId="ADAL" clId="{31B93235-DAA3-474F-9E3E-28F06404B20F}" dt="2024-09-05T10:17:05.233" v="493" actId="6549"/>
          <ac:spMkLst>
            <pc:docMk/>
            <pc:sldMk cId="2435503671" sldId="655"/>
            <ac:spMk id="16" creationId="{90C05993-92BE-465D-8954-DCB5D29BC3E5}"/>
          </ac:spMkLst>
        </pc:spChg>
        <pc:spChg chg="mod">
          <ac:chgData name="Poli Marco" userId="e6adbc20-88fd-4b4a-9cdb-261df360ae02" providerId="ADAL" clId="{31B93235-DAA3-474F-9E3E-28F06404B20F}" dt="2024-09-05T10:16:29.881" v="476" actId="20577"/>
          <ac:spMkLst>
            <pc:docMk/>
            <pc:sldMk cId="2435503671" sldId="655"/>
            <ac:spMk id="26" creationId="{992A10D5-ADD6-404D-9C80-55B208CAE40A}"/>
          </ac:spMkLst>
        </pc:spChg>
        <pc:spChg chg="mod">
          <ac:chgData name="Poli Marco" userId="e6adbc20-88fd-4b4a-9cdb-261df360ae02" providerId="ADAL" clId="{31B93235-DAA3-474F-9E3E-28F06404B20F}" dt="2024-09-05T10:17:57.588" v="516" actId="6549"/>
          <ac:spMkLst>
            <pc:docMk/>
            <pc:sldMk cId="2435503671" sldId="655"/>
            <ac:spMk id="29" creationId="{37C13C5B-2E98-434A-9230-E3A39901AB93}"/>
          </ac:spMkLst>
        </pc:spChg>
      </pc:sldChg>
      <pc:sldChg chg="modSp mod">
        <pc:chgData name="Poli Marco" userId="e6adbc20-88fd-4b4a-9cdb-261df360ae02" providerId="ADAL" clId="{31B93235-DAA3-474F-9E3E-28F06404B20F}" dt="2024-09-05T10:38:55.752" v="733" actId="403"/>
        <pc:sldMkLst>
          <pc:docMk/>
          <pc:sldMk cId="2717615291" sldId="658"/>
        </pc:sldMkLst>
        <pc:spChg chg="mod">
          <ac:chgData name="Poli Marco" userId="e6adbc20-88fd-4b4a-9cdb-261df360ae02" providerId="ADAL" clId="{31B93235-DAA3-474F-9E3E-28F06404B20F}" dt="2024-09-05T10:38:55.752" v="733" actId="403"/>
          <ac:spMkLst>
            <pc:docMk/>
            <pc:sldMk cId="2717615291" sldId="658"/>
            <ac:spMk id="2" creationId="{BAA73193-790C-4A63-A77F-C3468FD84E4B}"/>
          </ac:spMkLst>
        </pc:spChg>
        <pc:spChg chg="mod">
          <ac:chgData name="Poli Marco" userId="e6adbc20-88fd-4b4a-9cdb-261df360ae02" providerId="ADAL" clId="{31B93235-DAA3-474F-9E3E-28F06404B20F}" dt="2024-09-05T10:05:44.868" v="170" actId="13926"/>
          <ac:spMkLst>
            <pc:docMk/>
            <pc:sldMk cId="2717615291" sldId="658"/>
            <ac:spMk id="3" creationId="{E71B644D-2557-424E-8F48-F07DDB14B2C2}"/>
          </ac:spMkLst>
        </pc:spChg>
      </pc:sldChg>
      <pc:sldChg chg="addSp delSp modSp mod">
        <pc:chgData name="Poli Marco" userId="e6adbc20-88fd-4b4a-9cdb-261df360ae02" providerId="ADAL" clId="{31B93235-DAA3-474F-9E3E-28F06404B20F}" dt="2024-09-05T14:43:31.919" v="779" actId="1076"/>
        <pc:sldMkLst>
          <pc:docMk/>
          <pc:sldMk cId="942107246" sldId="666"/>
        </pc:sldMkLst>
        <pc:spChg chg="add del mod">
          <ac:chgData name="Poli Marco" userId="e6adbc20-88fd-4b4a-9cdb-261df360ae02" providerId="ADAL" clId="{31B93235-DAA3-474F-9E3E-28F06404B20F}" dt="2024-09-05T14:43:21.442" v="774" actId="478"/>
          <ac:spMkLst>
            <pc:docMk/>
            <pc:sldMk cId="942107246" sldId="666"/>
            <ac:spMk id="2" creationId="{2A455530-859C-2DEC-1654-330064B15F50}"/>
          </ac:spMkLst>
        </pc:spChg>
        <pc:spChg chg="mod">
          <ac:chgData name="Poli Marco" userId="e6adbc20-88fd-4b4a-9cdb-261df360ae02" providerId="ADAL" clId="{31B93235-DAA3-474F-9E3E-28F06404B20F}" dt="2024-09-05T10:43:26.545" v="736" actId="13926"/>
          <ac:spMkLst>
            <pc:docMk/>
            <pc:sldMk cId="942107246" sldId="666"/>
            <ac:spMk id="6" creationId="{0EC5424A-D88B-4D47-B2AC-EFFE0679CF7F}"/>
          </ac:spMkLst>
        </pc:spChg>
        <pc:picChg chg="add mod">
          <ac:chgData name="Poli Marco" userId="e6adbc20-88fd-4b4a-9cdb-261df360ae02" providerId="ADAL" clId="{31B93235-DAA3-474F-9E3E-28F06404B20F}" dt="2024-09-05T14:43:31.919" v="779" actId="1076"/>
          <ac:picMkLst>
            <pc:docMk/>
            <pc:sldMk cId="942107246" sldId="666"/>
            <ac:picMk id="4" creationId="{C3A813C7-2325-7B3B-2765-1D8C8A5B6CEC}"/>
          </ac:picMkLst>
        </pc:picChg>
        <pc:picChg chg="del">
          <ac:chgData name="Poli Marco" userId="e6adbc20-88fd-4b4a-9cdb-261df360ae02" providerId="ADAL" clId="{31B93235-DAA3-474F-9E3E-28F06404B20F}" dt="2024-09-05T14:43:18.770" v="772" actId="478"/>
          <ac:picMkLst>
            <pc:docMk/>
            <pc:sldMk cId="942107246" sldId="666"/>
            <ac:picMk id="7" creationId="{F8EDDBB6-D24E-230D-3E1D-C80F9C65E6E7}"/>
          </ac:picMkLst>
        </pc:picChg>
      </pc:sldChg>
      <pc:sldChg chg="modSp mod">
        <pc:chgData name="Poli Marco" userId="e6adbc20-88fd-4b4a-9cdb-261df360ae02" providerId="ADAL" clId="{31B93235-DAA3-474F-9E3E-28F06404B20F}" dt="2024-09-05T10:43:14.226" v="735" actId="20577"/>
        <pc:sldMkLst>
          <pc:docMk/>
          <pc:sldMk cId="3275852518" sldId="729"/>
        </pc:sldMkLst>
        <pc:graphicFrameChg chg="modGraphic">
          <ac:chgData name="Poli Marco" userId="e6adbc20-88fd-4b4a-9cdb-261df360ae02" providerId="ADAL" clId="{31B93235-DAA3-474F-9E3E-28F06404B20F}" dt="2024-09-05T10:43:14.226" v="735" actId="20577"/>
          <ac:graphicFrameMkLst>
            <pc:docMk/>
            <pc:sldMk cId="3275852518" sldId="729"/>
            <ac:graphicFrameMk id="2" creationId="{FA3D3815-E7B7-4E8B-ADB0-A28AED08B5B0}"/>
          </ac:graphicFrameMkLst>
        </pc:graphicFrameChg>
      </pc:sldChg>
      <pc:sldChg chg="modSp del mod">
        <pc:chgData name="Poli Marco" userId="e6adbc20-88fd-4b4a-9cdb-261df360ae02" providerId="ADAL" clId="{31B93235-DAA3-474F-9E3E-28F06404B20F}" dt="2024-09-05T10:20:32.571" v="580" actId="47"/>
        <pc:sldMkLst>
          <pc:docMk/>
          <pc:sldMk cId="2897713681" sldId="736"/>
        </pc:sldMkLst>
        <pc:spChg chg="mod">
          <ac:chgData name="Poli Marco" userId="e6adbc20-88fd-4b4a-9cdb-261df360ae02" providerId="ADAL" clId="{31B93235-DAA3-474F-9E3E-28F06404B20F}" dt="2024-09-05T10:19:00.216" v="538" actId="20577"/>
          <ac:spMkLst>
            <pc:docMk/>
            <pc:sldMk cId="2897713681" sldId="736"/>
            <ac:spMk id="5" creationId="{44C5CCE6-0B02-472A-B32E-55E35D21393B}"/>
          </ac:spMkLst>
        </pc:spChg>
        <pc:spChg chg="mod">
          <ac:chgData name="Poli Marco" userId="e6adbc20-88fd-4b4a-9cdb-261df360ae02" providerId="ADAL" clId="{31B93235-DAA3-474F-9E3E-28F06404B20F}" dt="2024-09-05T10:19:34.328" v="578" actId="20577"/>
          <ac:spMkLst>
            <pc:docMk/>
            <pc:sldMk cId="2897713681" sldId="736"/>
            <ac:spMk id="8" creationId="{C41B5DC7-A398-AA2B-92F6-1DD51DF3F1AC}"/>
          </ac:spMkLst>
        </pc:spChg>
      </pc:sldChg>
      <pc:sldChg chg="modSp mod">
        <pc:chgData name="Poli Marco" userId="e6adbc20-88fd-4b4a-9cdb-261df360ae02" providerId="ADAL" clId="{31B93235-DAA3-474F-9E3E-28F06404B20F}" dt="2024-09-05T11:47:32.346" v="768" actId="13926"/>
        <pc:sldMkLst>
          <pc:docMk/>
          <pc:sldMk cId="147100761" sldId="737"/>
        </pc:sldMkLst>
        <pc:spChg chg="mod">
          <ac:chgData name="Poli Marco" userId="e6adbc20-88fd-4b4a-9cdb-261df360ae02" providerId="ADAL" clId="{31B93235-DAA3-474F-9E3E-28F06404B20F}" dt="2024-09-05T10:38:17.096" v="732" actId="14100"/>
          <ac:spMkLst>
            <pc:docMk/>
            <pc:sldMk cId="147100761" sldId="737"/>
            <ac:spMk id="2" creationId="{00000000-0000-0000-0000-000000000000}"/>
          </ac:spMkLst>
        </pc:spChg>
        <pc:spChg chg="mod">
          <ac:chgData name="Poli Marco" userId="e6adbc20-88fd-4b4a-9cdb-261df360ae02" providerId="ADAL" clId="{31B93235-DAA3-474F-9E3E-28F06404B20F}" dt="2024-09-05T10:35:13.954" v="731" actId="13926"/>
          <ac:spMkLst>
            <pc:docMk/>
            <pc:sldMk cId="147100761" sldId="737"/>
            <ac:spMk id="3" creationId="{00000000-0000-0000-0000-000000000000}"/>
          </ac:spMkLst>
        </pc:spChg>
        <pc:spChg chg="mod">
          <ac:chgData name="Poli Marco" userId="e6adbc20-88fd-4b4a-9cdb-261df360ae02" providerId="ADAL" clId="{31B93235-DAA3-474F-9E3E-28F06404B20F}" dt="2024-09-05T10:34:16.816" v="722" actId="13926"/>
          <ac:spMkLst>
            <pc:docMk/>
            <pc:sldMk cId="147100761" sldId="737"/>
            <ac:spMk id="4" creationId="{00000000-0000-0000-0000-000000000000}"/>
          </ac:spMkLst>
        </pc:spChg>
        <pc:spChg chg="mod">
          <ac:chgData name="Poli Marco" userId="e6adbc20-88fd-4b4a-9cdb-261df360ae02" providerId="ADAL" clId="{31B93235-DAA3-474F-9E3E-28F06404B20F}" dt="2024-09-05T11:47:32.346" v="768" actId="13926"/>
          <ac:spMkLst>
            <pc:docMk/>
            <pc:sldMk cId="147100761" sldId="737"/>
            <ac:spMk id="5" creationId="{AE5935D5-31A1-80BA-C1A2-80C9C9EC1129}"/>
          </ac:spMkLst>
        </pc:spChg>
        <pc:spChg chg="mod">
          <ac:chgData name="Poli Marco" userId="e6adbc20-88fd-4b4a-9cdb-261df360ae02" providerId="ADAL" clId="{31B93235-DAA3-474F-9E3E-28F06404B20F}" dt="2024-09-05T10:34:38.315" v="726" actId="13926"/>
          <ac:spMkLst>
            <pc:docMk/>
            <pc:sldMk cId="147100761" sldId="737"/>
            <ac:spMk id="7" creationId="{FF2DDC6F-6093-6B56-8AD2-E4FFEE6F3E1F}"/>
          </ac:spMkLst>
        </pc:spChg>
        <pc:spChg chg="mod">
          <ac:chgData name="Poli Marco" userId="e6adbc20-88fd-4b4a-9cdb-261df360ae02" providerId="ADAL" clId="{31B93235-DAA3-474F-9E3E-28F06404B20F}" dt="2024-09-05T10:33:28.671" v="718" actId="13926"/>
          <ac:spMkLst>
            <pc:docMk/>
            <pc:sldMk cId="147100761" sldId="737"/>
            <ac:spMk id="14" creationId="{00000000-0000-0000-0000-000000000000}"/>
          </ac:spMkLst>
        </pc:spChg>
        <pc:spChg chg="mod">
          <ac:chgData name="Poli Marco" userId="e6adbc20-88fd-4b4a-9cdb-261df360ae02" providerId="ADAL" clId="{31B93235-DAA3-474F-9E3E-28F06404B20F}" dt="2024-09-05T10:33:03.665" v="714" actId="13926"/>
          <ac:spMkLst>
            <pc:docMk/>
            <pc:sldMk cId="147100761" sldId="737"/>
            <ac:spMk id="15" creationId="{00000000-0000-0000-0000-000000000000}"/>
          </ac:spMkLst>
        </pc:spChg>
      </pc:sldChg>
      <pc:sldChg chg="modSp mod">
        <pc:chgData name="Poli Marco" userId="e6adbc20-88fd-4b4a-9cdb-261df360ae02" providerId="ADAL" clId="{31B93235-DAA3-474F-9E3E-28F06404B20F}" dt="2024-09-05T10:05:51.772" v="171" actId="13926"/>
        <pc:sldMkLst>
          <pc:docMk/>
          <pc:sldMk cId="1394482526" sldId="738"/>
        </pc:sldMkLst>
        <pc:spChg chg="mod">
          <ac:chgData name="Poli Marco" userId="e6adbc20-88fd-4b4a-9cdb-261df360ae02" providerId="ADAL" clId="{31B93235-DAA3-474F-9E3E-28F06404B20F}" dt="2024-09-05T10:05:51.772" v="171" actId="13926"/>
          <ac:spMkLst>
            <pc:docMk/>
            <pc:sldMk cId="1394482526" sldId="738"/>
            <ac:spMk id="12" creationId="{00000000-0000-0000-0000-000000000000}"/>
          </ac:spMkLst>
        </pc:spChg>
      </pc:sldChg>
      <pc:sldChg chg="modSp mod">
        <pc:chgData name="Poli Marco" userId="e6adbc20-88fd-4b4a-9cdb-261df360ae02" providerId="ADAL" clId="{31B93235-DAA3-474F-9E3E-28F06404B20F}" dt="2024-09-09T11:38:42.364" v="780" actId="6549"/>
        <pc:sldMkLst>
          <pc:docMk/>
          <pc:sldMk cId="1088169278" sldId="740"/>
        </pc:sldMkLst>
        <pc:spChg chg="mod">
          <ac:chgData name="Poli Marco" userId="e6adbc20-88fd-4b4a-9cdb-261df360ae02" providerId="ADAL" clId="{31B93235-DAA3-474F-9E3E-28F06404B20F}" dt="2024-09-09T11:38:42.364" v="780" actId="6549"/>
          <ac:spMkLst>
            <pc:docMk/>
            <pc:sldMk cId="1088169278" sldId="740"/>
            <ac:spMk id="18" creationId="{1561223D-9D42-445A-91CF-A9C848DCD85C}"/>
          </ac:spMkLst>
        </pc:spChg>
      </pc:sldChg>
      <pc:sldChg chg="modSp add mod">
        <pc:chgData name="Poli Marco" userId="e6adbc20-88fd-4b4a-9cdb-261df360ae02" providerId="ADAL" clId="{31B93235-DAA3-474F-9E3E-28F06404B20F}" dt="2024-09-05T10:23:53.358" v="692" actId="14100"/>
        <pc:sldMkLst>
          <pc:docMk/>
          <pc:sldMk cId="2837609231" sldId="741"/>
        </pc:sldMkLst>
        <pc:spChg chg="mod">
          <ac:chgData name="Poli Marco" userId="e6adbc20-88fd-4b4a-9cdb-261df360ae02" providerId="ADAL" clId="{31B93235-DAA3-474F-9E3E-28F06404B20F}" dt="2024-09-05T10:21:46.719" v="621" actId="6549"/>
          <ac:spMkLst>
            <pc:docMk/>
            <pc:sldMk cId="2837609231" sldId="741"/>
            <ac:spMk id="2" creationId="{BAA73193-790C-4A63-A77F-C3468FD84E4B}"/>
          </ac:spMkLst>
        </pc:spChg>
        <pc:spChg chg="mod">
          <ac:chgData name="Poli Marco" userId="e6adbc20-88fd-4b4a-9cdb-261df360ae02" providerId="ADAL" clId="{31B93235-DAA3-474F-9E3E-28F06404B20F}" dt="2024-09-05T10:23:53.358" v="692" actId="14100"/>
          <ac:spMkLst>
            <pc:docMk/>
            <pc:sldMk cId="2837609231" sldId="741"/>
            <ac:spMk id="3" creationId="{E71B644D-2557-424E-8F48-F07DDB14B2C2}"/>
          </ac:spMkLst>
        </pc:spChg>
        <pc:spChg chg="mod">
          <ac:chgData name="Poli Marco" userId="e6adbc20-88fd-4b4a-9cdb-261df360ae02" providerId="ADAL" clId="{31B93235-DAA3-474F-9E3E-28F06404B20F}" dt="2024-09-05T10:23:42.766" v="689" actId="1076"/>
          <ac:spMkLst>
            <pc:docMk/>
            <pc:sldMk cId="2837609231" sldId="741"/>
            <ac:spMk id="5" creationId="{CCAA58FE-115D-4552-A83E-2B673979C98D}"/>
          </ac:spMkLst>
        </pc:spChg>
        <pc:spChg chg="mod">
          <ac:chgData name="Poli Marco" userId="e6adbc20-88fd-4b4a-9cdb-261df360ae02" providerId="ADAL" clId="{31B93235-DAA3-474F-9E3E-28F06404B20F}" dt="2024-09-05T10:23:47.846" v="691" actId="1076"/>
          <ac:spMkLst>
            <pc:docMk/>
            <pc:sldMk cId="2837609231" sldId="741"/>
            <ac:spMk id="6" creationId="{4EBBDF2B-A9A1-48C5-8D0B-806A94D3F1DE}"/>
          </ac:spMkLst>
        </pc:spChg>
        <pc:picChg chg="mod">
          <ac:chgData name="Poli Marco" userId="e6adbc20-88fd-4b4a-9cdb-261df360ae02" providerId="ADAL" clId="{31B93235-DAA3-474F-9E3E-28F06404B20F}" dt="2024-09-05T10:23:44.870" v="690" actId="1076"/>
          <ac:picMkLst>
            <pc:docMk/>
            <pc:sldMk cId="2837609231" sldId="741"/>
            <ac:picMk id="2050" creationId="{F71129AE-EA00-470D-A188-CC94E287DD1C}"/>
          </ac:picMkLst>
        </pc:picChg>
      </pc:sldChg>
      <pc:sldChg chg="del">
        <pc:chgData name="Poli Marco" userId="e6adbc20-88fd-4b4a-9cdb-261df360ae02" providerId="ADAL" clId="{31B93235-DAA3-474F-9E3E-28F06404B20F}" dt="2024-09-05T10:30:28.275" v="708" actId="47"/>
        <pc:sldMkLst>
          <pc:docMk/>
          <pc:sldMk cId="871336748" sldId="744"/>
        </pc:sldMkLst>
      </pc:sldChg>
      <pc:sldChg chg="del">
        <pc:chgData name="Poli Marco" userId="e6adbc20-88fd-4b4a-9cdb-261df360ae02" providerId="ADAL" clId="{31B93235-DAA3-474F-9E3E-28F06404B20F}" dt="2024-09-05T10:30:29.563" v="709" actId="47"/>
        <pc:sldMkLst>
          <pc:docMk/>
          <pc:sldMk cId="1239866331" sldId="745"/>
        </pc:sldMkLst>
      </pc:sldChg>
      <pc:sldChg chg="del">
        <pc:chgData name="Poli Marco" userId="e6adbc20-88fd-4b4a-9cdb-261df360ae02" providerId="ADAL" clId="{31B93235-DAA3-474F-9E3E-28F06404B20F}" dt="2024-09-05T10:30:30.721" v="710" actId="47"/>
        <pc:sldMkLst>
          <pc:docMk/>
          <pc:sldMk cId="4243569351" sldId="746"/>
        </pc:sldMkLst>
      </pc:sldChg>
      <pc:sldMasterChg chg="delSldLayout">
        <pc:chgData name="Poli Marco" userId="e6adbc20-88fd-4b4a-9cdb-261df360ae02" providerId="ADAL" clId="{31B93235-DAA3-474F-9E3E-28F06404B20F}" dt="2024-09-05T10:30:30.721" v="710" actId="47"/>
        <pc:sldMasterMkLst>
          <pc:docMk/>
          <pc:sldMasterMk cId="2649084367" sldId="2147485948"/>
        </pc:sldMasterMkLst>
        <pc:sldLayoutChg chg="del">
          <pc:chgData name="Poli Marco" userId="e6adbc20-88fd-4b4a-9cdb-261df360ae02" providerId="ADAL" clId="{31B93235-DAA3-474F-9E3E-28F06404B20F}" dt="2024-09-05T10:30:30.721" v="710" actId="47"/>
          <pc:sldLayoutMkLst>
            <pc:docMk/>
            <pc:sldMasterMk cId="2649084367" sldId="2147485948"/>
            <pc:sldLayoutMk cId="1432362514" sldId="214748596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005CC-3C43-4E71-B92D-C07F02E0C459}" type="doc">
      <dgm:prSet loTypeId="urn:microsoft.com/office/officeart/2005/8/layout/p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278AEEF-11A7-4C42-8454-22BFEADBD843}">
      <dgm:prSet phldrT="[Tes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sz="1600" b="1">
              <a:latin typeface="Arial" panose="020B0604020202020204" pitchFamily="34" charset="0"/>
              <a:cs typeface="Arial" panose="020B0604020202020204" pitchFamily="34" charset="0"/>
            </a:rPr>
            <a:t>Indifferenziato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5F0E5-C4AC-4619-B922-6262EA71413E}" type="parTrans" cxnId="{495BCD37-75D3-4961-927B-A927539E56C7}">
      <dgm:prSet/>
      <dgm:spPr/>
      <dgm:t>
        <a:bodyPr/>
        <a:lstStyle/>
        <a:p>
          <a:endParaRPr lang="it-IT"/>
        </a:p>
      </dgm:t>
    </dgm:pt>
    <dgm:pt modelId="{91FAAE34-99A9-480D-B5F9-E69C70EE2520}" type="sibTrans" cxnId="{495BCD37-75D3-4961-927B-A927539E56C7}">
      <dgm:prSet/>
      <dgm:spPr/>
      <dgm:t>
        <a:bodyPr/>
        <a:lstStyle/>
        <a:p>
          <a:endParaRPr lang="it-IT"/>
        </a:p>
      </dgm:t>
    </dgm:pt>
    <dgm:pt modelId="{03022A80-D656-4CAA-A49E-A4F5AB38C842}">
      <dgm:prSet phldrT="[Testo]" custT="1"/>
      <dgm:spPr>
        <a:solidFill>
          <a:srgbClr val="00B0F0"/>
        </a:solidFill>
      </dgm:spPr>
      <dgm:t>
        <a:bodyPr/>
        <a:lstStyle/>
        <a:p>
          <a:r>
            <a:rPr lang="it-IT" sz="1600" b="1">
              <a:latin typeface="Arial" panose="020B0604020202020204" pitchFamily="34" charset="0"/>
              <a:cs typeface="Arial" panose="020B0604020202020204" pitchFamily="34" charset="0"/>
            </a:rPr>
            <a:t>Carta</a:t>
          </a:r>
        </a:p>
        <a:p>
          <a:r>
            <a:rPr lang="it-IT" sz="1600" b="1">
              <a:latin typeface="Arial" panose="020B0604020202020204" pitchFamily="34" charset="0"/>
              <a:cs typeface="Arial" panose="020B0604020202020204" pitchFamily="34" charset="0"/>
            </a:rPr>
            <a:t>cartone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57016-BA17-4B06-BEA2-ACB5D689708E}" type="parTrans" cxnId="{0BE461A7-5FAD-457A-A5F1-74AC6AE6281C}">
      <dgm:prSet/>
      <dgm:spPr/>
      <dgm:t>
        <a:bodyPr/>
        <a:lstStyle/>
        <a:p>
          <a:endParaRPr lang="it-IT"/>
        </a:p>
      </dgm:t>
    </dgm:pt>
    <dgm:pt modelId="{97C4B11C-9191-4DDB-9743-9C00CB3D8CF5}" type="sibTrans" cxnId="{0BE461A7-5FAD-457A-A5F1-74AC6AE6281C}">
      <dgm:prSet/>
      <dgm:spPr/>
      <dgm:t>
        <a:bodyPr/>
        <a:lstStyle/>
        <a:p>
          <a:endParaRPr lang="it-IT"/>
        </a:p>
      </dgm:t>
    </dgm:pt>
    <dgm:pt modelId="{E575476D-5B25-4F06-B708-A5F33DF72ACC}">
      <dgm:prSet custT="1"/>
      <dgm:spPr>
        <a:solidFill>
          <a:srgbClr val="00A97E"/>
        </a:solidFill>
      </dgm:spPr>
      <dgm:t>
        <a:bodyPr/>
        <a:lstStyle/>
        <a:p>
          <a:r>
            <a:rPr lang="it-IT" sz="1600" b="1">
              <a:latin typeface="Arial" panose="020B0604020202020204" pitchFamily="34" charset="0"/>
              <a:cs typeface="Arial" panose="020B0604020202020204" pitchFamily="34" charset="0"/>
            </a:rPr>
            <a:t>Vetro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634890-57ED-4EF9-B637-6E5ED5A586EE}" type="parTrans" cxnId="{856CF95C-49DE-48C8-A56D-629877F1D0F0}">
      <dgm:prSet/>
      <dgm:spPr/>
      <dgm:t>
        <a:bodyPr/>
        <a:lstStyle/>
        <a:p>
          <a:endParaRPr lang="it-IT"/>
        </a:p>
      </dgm:t>
    </dgm:pt>
    <dgm:pt modelId="{221A5175-D1D7-450E-98CD-EC7E82BC17B2}" type="sibTrans" cxnId="{856CF95C-49DE-48C8-A56D-629877F1D0F0}">
      <dgm:prSet/>
      <dgm:spPr/>
      <dgm:t>
        <a:bodyPr/>
        <a:lstStyle/>
        <a:p>
          <a:endParaRPr lang="it-IT"/>
        </a:p>
      </dgm:t>
    </dgm:pt>
    <dgm:pt modelId="{D1605A85-2D6E-41C8-A4B9-722947EB5A9B}">
      <dgm:prSet custT="1"/>
      <dgm:spPr>
        <a:solidFill>
          <a:srgbClr val="6F0F00"/>
        </a:solidFill>
      </dgm:spPr>
      <dgm:t>
        <a:bodyPr/>
        <a:lstStyle/>
        <a:p>
          <a:r>
            <a:rPr lang="it-IT" sz="1600" b="1">
              <a:latin typeface="Arial" panose="020B0604020202020204" pitchFamily="34" charset="0"/>
              <a:cs typeface="Arial" panose="020B0604020202020204" pitchFamily="34" charset="0"/>
            </a:rPr>
            <a:t>Organico</a:t>
          </a:r>
          <a:endParaRPr lang="it-I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2EBCC-BA9A-4FEA-85A8-F505F85F239D}" type="parTrans" cxnId="{F884F6D7-DBB6-45D0-B8A6-521663B0763D}">
      <dgm:prSet/>
      <dgm:spPr/>
      <dgm:t>
        <a:bodyPr/>
        <a:lstStyle/>
        <a:p>
          <a:endParaRPr lang="it-IT"/>
        </a:p>
      </dgm:t>
    </dgm:pt>
    <dgm:pt modelId="{8EB81667-49AC-4592-BCB6-855C8F0A84C2}" type="sibTrans" cxnId="{F884F6D7-DBB6-45D0-B8A6-521663B0763D}">
      <dgm:prSet/>
      <dgm:spPr/>
      <dgm:t>
        <a:bodyPr/>
        <a:lstStyle/>
        <a:p>
          <a:endParaRPr lang="it-IT"/>
        </a:p>
      </dgm:t>
    </dgm:pt>
    <dgm:pt modelId="{E23B255E-D5A7-4A22-9B62-29206B75A297}">
      <dgm:prSet custT="1"/>
      <dgm:spPr>
        <a:solidFill>
          <a:srgbClr val="17591A"/>
        </a:solidFill>
      </dgm:spPr>
      <dgm:t>
        <a:bodyPr/>
        <a:lstStyle/>
        <a:p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Sfalci e</a:t>
          </a:r>
        </a:p>
        <a:p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Potature</a:t>
          </a:r>
        </a:p>
      </dgm:t>
    </dgm:pt>
    <dgm:pt modelId="{0D46F2C3-29AC-4673-8101-3318CDF071D6}" type="parTrans" cxnId="{AEDB69A9-331D-4BA0-8E45-00EB3FBA4E09}">
      <dgm:prSet/>
      <dgm:spPr/>
      <dgm:t>
        <a:bodyPr/>
        <a:lstStyle/>
        <a:p>
          <a:endParaRPr lang="it-IT"/>
        </a:p>
      </dgm:t>
    </dgm:pt>
    <dgm:pt modelId="{772F80A8-E772-4B98-A132-E5E90D9FC7B1}" type="sibTrans" cxnId="{AEDB69A9-331D-4BA0-8E45-00EB3FBA4E09}">
      <dgm:prSet/>
      <dgm:spPr/>
      <dgm:t>
        <a:bodyPr/>
        <a:lstStyle/>
        <a:p>
          <a:endParaRPr lang="it-IT"/>
        </a:p>
      </dgm:t>
    </dgm:pt>
    <dgm:pt modelId="{6DCA1F80-ACC1-446D-9758-30567C3472C6}">
      <dgm:prSet phldrT="[Testo]" custT="1"/>
      <dgm:spPr>
        <a:solidFill>
          <a:srgbClr val="FFC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>
              <a:latin typeface="Arial" panose="020B0604020202020204" pitchFamily="34" charset="0"/>
              <a:cs typeface="Arial" panose="020B0604020202020204" pitchFamily="34" charset="0"/>
            </a:rPr>
            <a:t>Plastica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50" b="1">
              <a:latin typeface="Arial" panose="020B0604020202020204" pitchFamily="34" charset="0"/>
              <a:cs typeface="Arial" panose="020B0604020202020204" pitchFamily="34" charset="0"/>
            </a:rPr>
            <a:t>Lattine</a:t>
          </a:r>
          <a:endParaRPr lang="it-IT" sz="15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85CBE-B9B1-41A9-A0C4-96256CE4D4F2}" type="sibTrans" cxnId="{634EBE25-EBF8-44EA-B3D9-8E1C26B8EDB9}">
      <dgm:prSet/>
      <dgm:spPr/>
      <dgm:t>
        <a:bodyPr/>
        <a:lstStyle/>
        <a:p>
          <a:endParaRPr lang="it-IT"/>
        </a:p>
      </dgm:t>
    </dgm:pt>
    <dgm:pt modelId="{0F94F35F-047F-43AF-9000-9CC7947CAC2E}" type="parTrans" cxnId="{634EBE25-EBF8-44EA-B3D9-8E1C26B8EDB9}">
      <dgm:prSet/>
      <dgm:spPr/>
      <dgm:t>
        <a:bodyPr/>
        <a:lstStyle/>
        <a:p>
          <a:endParaRPr lang="it-IT"/>
        </a:p>
      </dgm:t>
    </dgm:pt>
    <dgm:pt modelId="{D1AC65EE-46F0-4637-AF50-B531DF9092FB}" type="pres">
      <dgm:prSet presAssocID="{618005CC-3C43-4E71-B92D-C07F02E0C4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2B091E7-92E2-4008-BF13-4F2FCBD04B97}" type="pres">
      <dgm:prSet presAssocID="{618005CC-3C43-4E71-B92D-C07F02E0C459}" presName="bkgdShp" presStyleLbl="alignAccFollowNode1" presStyleIdx="0" presStyleCnt="1" custScaleX="93467"/>
      <dgm:spPr/>
    </dgm:pt>
    <dgm:pt modelId="{53141065-A16F-47F4-9AFB-3B2DC0926A8D}" type="pres">
      <dgm:prSet presAssocID="{618005CC-3C43-4E71-B92D-C07F02E0C459}" presName="linComp" presStyleCnt="0"/>
      <dgm:spPr/>
    </dgm:pt>
    <dgm:pt modelId="{96C3280E-7533-48D3-93AE-9107A93A5130}" type="pres">
      <dgm:prSet presAssocID="{1278AEEF-11A7-4C42-8454-22BFEADBD843}" presName="compNode" presStyleCnt="0"/>
      <dgm:spPr/>
    </dgm:pt>
    <dgm:pt modelId="{2A509632-9BA6-4352-A556-837006776A03}" type="pres">
      <dgm:prSet presAssocID="{1278AEEF-11A7-4C42-8454-22BFEADBD8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369A99-D2D1-4BAF-B973-7ED1546DF159}" type="pres">
      <dgm:prSet presAssocID="{1278AEEF-11A7-4C42-8454-22BFEADBD843}" presName="invisiNode" presStyleLbl="node1" presStyleIdx="0" presStyleCnt="6"/>
      <dgm:spPr/>
    </dgm:pt>
    <dgm:pt modelId="{40EE2CF0-D2EF-44F3-949F-EC01CB69DFE3}" type="pres">
      <dgm:prSet presAssocID="{1278AEEF-11A7-4C42-8454-22BFEADBD843}" presName="imagNode" presStyleLbl="fgImgPlace1" presStyleIdx="0" presStyleCnt="6" custScaleX="91911" custScaleY="1046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050045-179A-4C34-860F-F211EBAEE68C}" type="pres">
      <dgm:prSet presAssocID="{91FAAE34-99A9-480D-B5F9-E69C70EE2520}" presName="sibTrans" presStyleLbl="sibTrans2D1" presStyleIdx="0" presStyleCnt="0"/>
      <dgm:spPr/>
      <dgm:t>
        <a:bodyPr/>
        <a:lstStyle/>
        <a:p>
          <a:endParaRPr lang="it-IT"/>
        </a:p>
      </dgm:t>
    </dgm:pt>
    <dgm:pt modelId="{2B033DDB-4648-4546-9B07-4321B82B933D}" type="pres">
      <dgm:prSet presAssocID="{03022A80-D656-4CAA-A49E-A4F5AB38C842}" presName="compNode" presStyleCnt="0"/>
      <dgm:spPr/>
    </dgm:pt>
    <dgm:pt modelId="{98E1505B-C55E-4D1C-A454-EAD4F62EE6AB}" type="pres">
      <dgm:prSet presAssocID="{03022A80-D656-4CAA-A49E-A4F5AB38C84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07198A-7837-4734-ACA6-07546216CEF2}" type="pres">
      <dgm:prSet presAssocID="{03022A80-D656-4CAA-A49E-A4F5AB38C842}" presName="invisiNode" presStyleLbl="node1" presStyleIdx="1" presStyleCnt="6"/>
      <dgm:spPr/>
    </dgm:pt>
    <dgm:pt modelId="{B4228F9D-01C8-4054-8E93-B28A758FFE0A}" type="pres">
      <dgm:prSet presAssocID="{03022A80-D656-4CAA-A49E-A4F5AB38C842}" presName="imagNode" presStyleLbl="fgImgPlace1" presStyleIdx="1" presStyleCnt="6" custScaleX="94866" custScaleY="11079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165" r="6240" b="1"/>
          </a:stretch>
        </a:blipFill>
      </dgm:spPr>
    </dgm:pt>
    <dgm:pt modelId="{8F7B7FA7-EACD-4C81-A924-D6F78CE73694}" type="pres">
      <dgm:prSet presAssocID="{97C4B11C-9191-4DDB-9743-9C00CB3D8CF5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EBA5A50-2861-4CBF-A460-E1F7C1A29F85}" type="pres">
      <dgm:prSet presAssocID="{6DCA1F80-ACC1-446D-9758-30567C3472C6}" presName="compNode" presStyleCnt="0"/>
      <dgm:spPr/>
    </dgm:pt>
    <dgm:pt modelId="{1EBE4687-2AC1-4791-9D26-D1F65C895AEE}" type="pres">
      <dgm:prSet presAssocID="{6DCA1F80-ACC1-446D-9758-30567C3472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6AE467-7CC7-4D40-A09A-42A6762CB0BA}" type="pres">
      <dgm:prSet presAssocID="{6DCA1F80-ACC1-446D-9758-30567C3472C6}" presName="invisiNode" presStyleLbl="node1" presStyleIdx="2" presStyleCnt="6"/>
      <dgm:spPr/>
    </dgm:pt>
    <dgm:pt modelId="{8129138E-0BF5-4778-AD7D-4457A9E33648}" type="pres">
      <dgm:prSet presAssocID="{6DCA1F80-ACC1-446D-9758-30567C3472C6}" presName="imagNode" presStyleLbl="fgImgPlace1" presStyleIdx="2" presStyleCnt="6" custScaleX="97822" custScaleY="11079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C5012BA-867E-4339-93C8-A2E72EB04389}" type="pres">
      <dgm:prSet presAssocID="{A9A85CBE-B9B1-41A9-A0C4-96256CE4D4F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5CFF4EE1-F22D-4B6C-A283-CA1C7D4105B1}" type="pres">
      <dgm:prSet presAssocID="{E575476D-5B25-4F06-B708-A5F33DF72ACC}" presName="compNode" presStyleCnt="0"/>
      <dgm:spPr/>
    </dgm:pt>
    <dgm:pt modelId="{63D66FA9-2066-44CE-9FE8-CC9568AD4A4F}" type="pres">
      <dgm:prSet presAssocID="{E575476D-5B25-4F06-B708-A5F33DF72A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4B0241-FE52-4753-A211-FA035F77DCEE}" type="pres">
      <dgm:prSet presAssocID="{E575476D-5B25-4F06-B708-A5F33DF72ACC}" presName="invisiNode" presStyleLbl="node1" presStyleIdx="3" presStyleCnt="6"/>
      <dgm:spPr/>
    </dgm:pt>
    <dgm:pt modelId="{9DAF1657-4CEA-4B28-934C-33A9AE8860F2}" type="pres">
      <dgm:prSet presAssocID="{E575476D-5B25-4F06-B708-A5F33DF72ACC}" presName="imagNode" presStyleLbl="fgImgPlace1" presStyleIdx="3" presStyleCnt="6" custScaleX="77931" custScaleY="110790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51" b="-20051"/>
          </a:stretch>
        </a:blipFill>
      </dgm:spPr>
    </dgm:pt>
    <dgm:pt modelId="{2659438B-815B-43C0-B0B1-72434B3C0AC5}" type="pres">
      <dgm:prSet presAssocID="{221A5175-D1D7-450E-98CD-EC7E82BC17B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2431545-E475-4A16-9DEC-56144A56684A}" type="pres">
      <dgm:prSet presAssocID="{D1605A85-2D6E-41C8-A4B9-722947EB5A9B}" presName="compNode" presStyleCnt="0"/>
      <dgm:spPr/>
    </dgm:pt>
    <dgm:pt modelId="{088535BF-B407-4DA7-B487-AA2BAE54C87C}" type="pres">
      <dgm:prSet presAssocID="{D1605A85-2D6E-41C8-A4B9-722947EB5A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37EFD5-7C72-44A7-9B59-36F497A89E95}" type="pres">
      <dgm:prSet presAssocID="{D1605A85-2D6E-41C8-A4B9-722947EB5A9B}" presName="invisiNode" presStyleLbl="node1" presStyleIdx="4" presStyleCnt="6"/>
      <dgm:spPr/>
    </dgm:pt>
    <dgm:pt modelId="{3D3C9AEC-D58A-4A47-A827-420B44E6FDF1}" type="pres">
      <dgm:prSet presAssocID="{D1605A85-2D6E-41C8-A4B9-722947EB5A9B}" presName="imagNode" presStyleLbl="fgImgPlace1" presStyleIdx="4" presStyleCnt="6" custScaleX="90543" custScaleY="9855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04A3DA8-F441-48EC-A6C3-5E1D70CC7C8B}" type="pres">
      <dgm:prSet presAssocID="{8EB81667-49AC-4592-BCB6-855C8F0A84C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7D5504D-9A89-44A3-899B-2F6FCF7C3C1B}" type="pres">
      <dgm:prSet presAssocID="{E23B255E-D5A7-4A22-9B62-29206B75A297}" presName="compNode" presStyleCnt="0"/>
      <dgm:spPr/>
    </dgm:pt>
    <dgm:pt modelId="{5CCBD5DD-94B4-4B33-BEAF-F3E4E4203D8F}" type="pres">
      <dgm:prSet presAssocID="{E23B255E-D5A7-4A22-9B62-29206B75A29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C2B67D-0C99-471F-9510-535C77FE9804}" type="pres">
      <dgm:prSet presAssocID="{E23B255E-D5A7-4A22-9B62-29206B75A297}" presName="invisiNode" presStyleLbl="node1" presStyleIdx="5" presStyleCnt="6"/>
      <dgm:spPr/>
    </dgm:pt>
    <dgm:pt modelId="{B2C575B8-EC92-4A13-8EB6-6A39A0A80A91}" type="pres">
      <dgm:prSet presAssocID="{E23B255E-D5A7-4A22-9B62-29206B75A297}" presName="imagNode" presStyleLbl="fgImgPlace1" presStyleIdx="5" presStyleCnt="6" custScaleX="91287" custScaleY="85183" custLinFactNeighborX="-2140" custLinFactNeighborY="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DE853357-59C1-489A-9E1E-D7E72202A721}" type="presOf" srcId="{D1605A85-2D6E-41C8-A4B9-722947EB5A9B}" destId="{088535BF-B407-4DA7-B487-AA2BAE54C87C}" srcOrd="0" destOrd="0" presId="urn:microsoft.com/office/officeart/2005/8/layout/pList2"/>
    <dgm:cxn modelId="{F884F6D7-DBB6-45D0-B8A6-521663B0763D}" srcId="{618005CC-3C43-4E71-B92D-C07F02E0C459}" destId="{D1605A85-2D6E-41C8-A4B9-722947EB5A9B}" srcOrd="4" destOrd="0" parTransId="{C5D2EBCC-BA9A-4FEA-85A8-F505F85F239D}" sibTransId="{8EB81667-49AC-4592-BCB6-855C8F0A84C2}"/>
    <dgm:cxn modelId="{21E0D2BE-2BEE-4E53-A8B9-FBFC1A56322A}" type="presOf" srcId="{97C4B11C-9191-4DDB-9743-9C00CB3D8CF5}" destId="{8F7B7FA7-EACD-4C81-A924-D6F78CE73694}" srcOrd="0" destOrd="0" presId="urn:microsoft.com/office/officeart/2005/8/layout/pList2"/>
    <dgm:cxn modelId="{856CF95C-49DE-48C8-A56D-629877F1D0F0}" srcId="{618005CC-3C43-4E71-B92D-C07F02E0C459}" destId="{E575476D-5B25-4F06-B708-A5F33DF72ACC}" srcOrd="3" destOrd="0" parTransId="{2C634890-57ED-4EF9-B637-6E5ED5A586EE}" sibTransId="{221A5175-D1D7-450E-98CD-EC7E82BC17B2}"/>
    <dgm:cxn modelId="{AEDB69A9-331D-4BA0-8E45-00EB3FBA4E09}" srcId="{618005CC-3C43-4E71-B92D-C07F02E0C459}" destId="{E23B255E-D5A7-4A22-9B62-29206B75A297}" srcOrd="5" destOrd="0" parTransId="{0D46F2C3-29AC-4673-8101-3318CDF071D6}" sibTransId="{772F80A8-E772-4B98-A132-E5E90D9FC7B1}"/>
    <dgm:cxn modelId="{3478ADD9-03A5-4332-8E9F-E652B6F7E939}" type="presOf" srcId="{1278AEEF-11A7-4C42-8454-22BFEADBD843}" destId="{2A509632-9BA6-4352-A556-837006776A03}" srcOrd="0" destOrd="0" presId="urn:microsoft.com/office/officeart/2005/8/layout/pList2"/>
    <dgm:cxn modelId="{495BCD37-75D3-4961-927B-A927539E56C7}" srcId="{618005CC-3C43-4E71-B92D-C07F02E0C459}" destId="{1278AEEF-11A7-4C42-8454-22BFEADBD843}" srcOrd="0" destOrd="0" parTransId="{C915F0E5-C4AC-4619-B922-6262EA71413E}" sibTransId="{91FAAE34-99A9-480D-B5F9-E69C70EE2520}"/>
    <dgm:cxn modelId="{76225A4E-A4C4-408D-BCAE-63112DFD8254}" type="presOf" srcId="{91FAAE34-99A9-480D-B5F9-E69C70EE2520}" destId="{14050045-179A-4C34-860F-F211EBAEE68C}" srcOrd="0" destOrd="0" presId="urn:microsoft.com/office/officeart/2005/8/layout/pList2"/>
    <dgm:cxn modelId="{F1FDD6A5-208E-4F81-83D8-5C752A96E6B0}" type="presOf" srcId="{A9A85CBE-B9B1-41A9-A0C4-96256CE4D4F2}" destId="{5C5012BA-867E-4339-93C8-A2E72EB04389}" srcOrd="0" destOrd="0" presId="urn:microsoft.com/office/officeart/2005/8/layout/pList2"/>
    <dgm:cxn modelId="{C18D86C7-0D03-4DF8-8281-14FE1F4D9057}" type="presOf" srcId="{E23B255E-D5A7-4A22-9B62-29206B75A297}" destId="{5CCBD5DD-94B4-4B33-BEAF-F3E4E4203D8F}" srcOrd="0" destOrd="0" presId="urn:microsoft.com/office/officeart/2005/8/layout/pList2"/>
    <dgm:cxn modelId="{D948685F-43F0-472F-961D-94D412E3EA36}" type="presOf" srcId="{6DCA1F80-ACC1-446D-9758-30567C3472C6}" destId="{1EBE4687-2AC1-4791-9D26-D1F65C895AEE}" srcOrd="0" destOrd="0" presId="urn:microsoft.com/office/officeart/2005/8/layout/pList2"/>
    <dgm:cxn modelId="{5C0015C6-805A-46AB-992E-B836018DC1A2}" type="presOf" srcId="{E575476D-5B25-4F06-B708-A5F33DF72ACC}" destId="{63D66FA9-2066-44CE-9FE8-CC9568AD4A4F}" srcOrd="0" destOrd="0" presId="urn:microsoft.com/office/officeart/2005/8/layout/pList2"/>
    <dgm:cxn modelId="{64EAAF4F-AD57-4EBF-BB86-A9BC6EE3CD8D}" type="presOf" srcId="{221A5175-D1D7-450E-98CD-EC7E82BC17B2}" destId="{2659438B-815B-43C0-B0B1-72434B3C0AC5}" srcOrd="0" destOrd="0" presId="urn:microsoft.com/office/officeart/2005/8/layout/pList2"/>
    <dgm:cxn modelId="{0BE461A7-5FAD-457A-A5F1-74AC6AE6281C}" srcId="{618005CC-3C43-4E71-B92D-C07F02E0C459}" destId="{03022A80-D656-4CAA-A49E-A4F5AB38C842}" srcOrd="1" destOrd="0" parTransId="{7FE57016-BA17-4B06-BEA2-ACB5D689708E}" sibTransId="{97C4B11C-9191-4DDB-9743-9C00CB3D8CF5}"/>
    <dgm:cxn modelId="{634EBE25-EBF8-44EA-B3D9-8E1C26B8EDB9}" srcId="{618005CC-3C43-4E71-B92D-C07F02E0C459}" destId="{6DCA1F80-ACC1-446D-9758-30567C3472C6}" srcOrd="2" destOrd="0" parTransId="{0F94F35F-047F-43AF-9000-9CC7947CAC2E}" sibTransId="{A9A85CBE-B9B1-41A9-A0C4-96256CE4D4F2}"/>
    <dgm:cxn modelId="{E0F6896A-F18E-4EA2-8CFD-059225B0E40B}" type="presOf" srcId="{8EB81667-49AC-4592-BCB6-855C8F0A84C2}" destId="{304A3DA8-F441-48EC-A6C3-5E1D70CC7C8B}" srcOrd="0" destOrd="0" presId="urn:microsoft.com/office/officeart/2005/8/layout/pList2"/>
    <dgm:cxn modelId="{93268693-B745-480A-BD56-EED731DA4A43}" type="presOf" srcId="{03022A80-D656-4CAA-A49E-A4F5AB38C842}" destId="{98E1505B-C55E-4D1C-A454-EAD4F62EE6AB}" srcOrd="0" destOrd="0" presId="urn:microsoft.com/office/officeart/2005/8/layout/pList2"/>
    <dgm:cxn modelId="{9F1035E7-8CE8-43E3-A908-F5D3CA4F1815}" type="presOf" srcId="{618005CC-3C43-4E71-B92D-C07F02E0C459}" destId="{D1AC65EE-46F0-4637-AF50-B531DF9092FB}" srcOrd="0" destOrd="0" presId="urn:microsoft.com/office/officeart/2005/8/layout/pList2"/>
    <dgm:cxn modelId="{2C3B9764-8107-4F76-A89F-E3187D3D7FC6}" type="presParOf" srcId="{D1AC65EE-46F0-4637-AF50-B531DF9092FB}" destId="{C2B091E7-92E2-4008-BF13-4F2FCBD04B97}" srcOrd="0" destOrd="0" presId="urn:microsoft.com/office/officeart/2005/8/layout/pList2"/>
    <dgm:cxn modelId="{A7E8E563-2690-49DB-AEAA-32EE7B84191A}" type="presParOf" srcId="{D1AC65EE-46F0-4637-AF50-B531DF9092FB}" destId="{53141065-A16F-47F4-9AFB-3B2DC0926A8D}" srcOrd="1" destOrd="0" presId="urn:microsoft.com/office/officeart/2005/8/layout/pList2"/>
    <dgm:cxn modelId="{69F41468-9902-40DC-9D71-6BBCA0BCF5AD}" type="presParOf" srcId="{53141065-A16F-47F4-9AFB-3B2DC0926A8D}" destId="{96C3280E-7533-48D3-93AE-9107A93A5130}" srcOrd="0" destOrd="0" presId="urn:microsoft.com/office/officeart/2005/8/layout/pList2"/>
    <dgm:cxn modelId="{69247A11-3225-4949-BD20-C2CBC60B0ABC}" type="presParOf" srcId="{96C3280E-7533-48D3-93AE-9107A93A5130}" destId="{2A509632-9BA6-4352-A556-837006776A03}" srcOrd="0" destOrd="0" presId="urn:microsoft.com/office/officeart/2005/8/layout/pList2"/>
    <dgm:cxn modelId="{8EACAEF5-BFA9-4203-9F13-5D1D55FEAD65}" type="presParOf" srcId="{96C3280E-7533-48D3-93AE-9107A93A5130}" destId="{7E369A99-D2D1-4BAF-B973-7ED1546DF159}" srcOrd="1" destOrd="0" presId="urn:microsoft.com/office/officeart/2005/8/layout/pList2"/>
    <dgm:cxn modelId="{3485938F-66B3-4679-AAB9-267EBED9FDFF}" type="presParOf" srcId="{96C3280E-7533-48D3-93AE-9107A93A5130}" destId="{40EE2CF0-D2EF-44F3-949F-EC01CB69DFE3}" srcOrd="2" destOrd="0" presId="urn:microsoft.com/office/officeart/2005/8/layout/pList2"/>
    <dgm:cxn modelId="{F9A8ED49-528C-4B02-A183-0B894BC348DD}" type="presParOf" srcId="{53141065-A16F-47F4-9AFB-3B2DC0926A8D}" destId="{14050045-179A-4C34-860F-F211EBAEE68C}" srcOrd="1" destOrd="0" presId="urn:microsoft.com/office/officeart/2005/8/layout/pList2"/>
    <dgm:cxn modelId="{F8D943F1-2E1C-47CD-BF80-8B9CE4F8C337}" type="presParOf" srcId="{53141065-A16F-47F4-9AFB-3B2DC0926A8D}" destId="{2B033DDB-4648-4546-9B07-4321B82B933D}" srcOrd="2" destOrd="0" presId="urn:microsoft.com/office/officeart/2005/8/layout/pList2"/>
    <dgm:cxn modelId="{CDD0627F-6F4E-4CCE-846F-CB16309FFDDA}" type="presParOf" srcId="{2B033DDB-4648-4546-9B07-4321B82B933D}" destId="{98E1505B-C55E-4D1C-A454-EAD4F62EE6AB}" srcOrd="0" destOrd="0" presId="urn:microsoft.com/office/officeart/2005/8/layout/pList2"/>
    <dgm:cxn modelId="{6F673A90-692D-405A-BFDF-1968DEC82D68}" type="presParOf" srcId="{2B033DDB-4648-4546-9B07-4321B82B933D}" destId="{6307198A-7837-4734-ACA6-07546216CEF2}" srcOrd="1" destOrd="0" presId="urn:microsoft.com/office/officeart/2005/8/layout/pList2"/>
    <dgm:cxn modelId="{F0A7A0C6-E5C3-443A-BEBE-9BCBDD1C715C}" type="presParOf" srcId="{2B033DDB-4648-4546-9B07-4321B82B933D}" destId="{B4228F9D-01C8-4054-8E93-B28A758FFE0A}" srcOrd="2" destOrd="0" presId="urn:microsoft.com/office/officeart/2005/8/layout/pList2"/>
    <dgm:cxn modelId="{DF740C0E-AB4C-4734-AD3F-E14DC60860CD}" type="presParOf" srcId="{53141065-A16F-47F4-9AFB-3B2DC0926A8D}" destId="{8F7B7FA7-EACD-4C81-A924-D6F78CE73694}" srcOrd="3" destOrd="0" presId="urn:microsoft.com/office/officeart/2005/8/layout/pList2"/>
    <dgm:cxn modelId="{0CB7640D-CAE9-4C03-B00D-0268B9F52EA7}" type="presParOf" srcId="{53141065-A16F-47F4-9AFB-3B2DC0926A8D}" destId="{6EBA5A50-2861-4CBF-A460-E1F7C1A29F85}" srcOrd="4" destOrd="0" presId="urn:microsoft.com/office/officeart/2005/8/layout/pList2"/>
    <dgm:cxn modelId="{3AAD0C9C-1214-4B03-9CE2-C1566ECF533F}" type="presParOf" srcId="{6EBA5A50-2861-4CBF-A460-E1F7C1A29F85}" destId="{1EBE4687-2AC1-4791-9D26-D1F65C895AEE}" srcOrd="0" destOrd="0" presId="urn:microsoft.com/office/officeart/2005/8/layout/pList2"/>
    <dgm:cxn modelId="{6BBC7630-1C12-469D-9E8E-BC9674F040FB}" type="presParOf" srcId="{6EBA5A50-2861-4CBF-A460-E1F7C1A29F85}" destId="{986AE467-7CC7-4D40-A09A-42A6762CB0BA}" srcOrd="1" destOrd="0" presId="urn:microsoft.com/office/officeart/2005/8/layout/pList2"/>
    <dgm:cxn modelId="{A172CB97-6BF6-4A2A-83CC-6855722BA61C}" type="presParOf" srcId="{6EBA5A50-2861-4CBF-A460-E1F7C1A29F85}" destId="{8129138E-0BF5-4778-AD7D-4457A9E33648}" srcOrd="2" destOrd="0" presId="urn:microsoft.com/office/officeart/2005/8/layout/pList2"/>
    <dgm:cxn modelId="{A39AFFE3-AEEF-41BD-A49C-3159A80D0DF5}" type="presParOf" srcId="{53141065-A16F-47F4-9AFB-3B2DC0926A8D}" destId="{5C5012BA-867E-4339-93C8-A2E72EB04389}" srcOrd="5" destOrd="0" presId="urn:microsoft.com/office/officeart/2005/8/layout/pList2"/>
    <dgm:cxn modelId="{A7B3BB69-80F6-4806-A95E-62B40BD53A7D}" type="presParOf" srcId="{53141065-A16F-47F4-9AFB-3B2DC0926A8D}" destId="{5CFF4EE1-F22D-4B6C-A283-CA1C7D4105B1}" srcOrd="6" destOrd="0" presId="urn:microsoft.com/office/officeart/2005/8/layout/pList2"/>
    <dgm:cxn modelId="{EBBEEB63-4077-49F9-8E33-16DE2E88A7C1}" type="presParOf" srcId="{5CFF4EE1-F22D-4B6C-A283-CA1C7D4105B1}" destId="{63D66FA9-2066-44CE-9FE8-CC9568AD4A4F}" srcOrd="0" destOrd="0" presId="urn:microsoft.com/office/officeart/2005/8/layout/pList2"/>
    <dgm:cxn modelId="{DBACE224-666A-446E-AF13-A17B41AF329E}" type="presParOf" srcId="{5CFF4EE1-F22D-4B6C-A283-CA1C7D4105B1}" destId="{AB4B0241-FE52-4753-A211-FA035F77DCEE}" srcOrd="1" destOrd="0" presId="urn:microsoft.com/office/officeart/2005/8/layout/pList2"/>
    <dgm:cxn modelId="{DA7A8DDF-C081-447C-8025-F0E43E53EAFE}" type="presParOf" srcId="{5CFF4EE1-F22D-4B6C-A283-CA1C7D4105B1}" destId="{9DAF1657-4CEA-4B28-934C-33A9AE8860F2}" srcOrd="2" destOrd="0" presId="urn:microsoft.com/office/officeart/2005/8/layout/pList2"/>
    <dgm:cxn modelId="{5530C0D0-331B-4C6B-9858-A9EC1A5204C9}" type="presParOf" srcId="{53141065-A16F-47F4-9AFB-3B2DC0926A8D}" destId="{2659438B-815B-43C0-B0B1-72434B3C0AC5}" srcOrd="7" destOrd="0" presId="urn:microsoft.com/office/officeart/2005/8/layout/pList2"/>
    <dgm:cxn modelId="{35A8DEA6-F97A-47CE-9049-6E137F722733}" type="presParOf" srcId="{53141065-A16F-47F4-9AFB-3B2DC0926A8D}" destId="{82431545-E475-4A16-9DEC-56144A56684A}" srcOrd="8" destOrd="0" presId="urn:microsoft.com/office/officeart/2005/8/layout/pList2"/>
    <dgm:cxn modelId="{AF0A4D21-4B4F-4141-9DD3-9CD9601F8B79}" type="presParOf" srcId="{82431545-E475-4A16-9DEC-56144A56684A}" destId="{088535BF-B407-4DA7-B487-AA2BAE54C87C}" srcOrd="0" destOrd="0" presId="urn:microsoft.com/office/officeart/2005/8/layout/pList2"/>
    <dgm:cxn modelId="{1483E9A0-E56A-4C27-83DB-83946F45FA77}" type="presParOf" srcId="{82431545-E475-4A16-9DEC-56144A56684A}" destId="{B837EFD5-7C72-44A7-9B59-36F497A89E95}" srcOrd="1" destOrd="0" presId="urn:microsoft.com/office/officeart/2005/8/layout/pList2"/>
    <dgm:cxn modelId="{F7D55697-B79C-44FB-B3B6-CD497DCE9B74}" type="presParOf" srcId="{82431545-E475-4A16-9DEC-56144A56684A}" destId="{3D3C9AEC-D58A-4A47-A827-420B44E6FDF1}" srcOrd="2" destOrd="0" presId="urn:microsoft.com/office/officeart/2005/8/layout/pList2"/>
    <dgm:cxn modelId="{3B2C82AA-EF66-4825-A890-3445E452CA2E}" type="presParOf" srcId="{53141065-A16F-47F4-9AFB-3B2DC0926A8D}" destId="{304A3DA8-F441-48EC-A6C3-5E1D70CC7C8B}" srcOrd="9" destOrd="0" presId="urn:microsoft.com/office/officeart/2005/8/layout/pList2"/>
    <dgm:cxn modelId="{FCD25B05-26AE-4F69-A430-D8CF7C21E7A5}" type="presParOf" srcId="{53141065-A16F-47F4-9AFB-3B2DC0926A8D}" destId="{D7D5504D-9A89-44A3-899B-2F6FCF7C3C1B}" srcOrd="10" destOrd="0" presId="urn:microsoft.com/office/officeart/2005/8/layout/pList2"/>
    <dgm:cxn modelId="{7AF836D7-3CF9-42C9-A84A-BE712B1E0F98}" type="presParOf" srcId="{D7D5504D-9A89-44A3-899B-2F6FCF7C3C1B}" destId="{5CCBD5DD-94B4-4B33-BEAF-F3E4E4203D8F}" srcOrd="0" destOrd="0" presId="urn:microsoft.com/office/officeart/2005/8/layout/pList2"/>
    <dgm:cxn modelId="{1868FF76-9E88-4A72-B666-9DB0F97C51EE}" type="presParOf" srcId="{D7D5504D-9A89-44A3-899B-2F6FCF7C3C1B}" destId="{8DC2B67D-0C99-471F-9510-535C77FE9804}" srcOrd="1" destOrd="0" presId="urn:microsoft.com/office/officeart/2005/8/layout/pList2"/>
    <dgm:cxn modelId="{D6569904-2515-4853-9AA4-88466C6A4AD6}" type="presParOf" srcId="{D7D5504D-9A89-44A3-899B-2F6FCF7C3C1B}" destId="{B2C575B8-EC92-4A13-8EB6-6A39A0A80A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91E7-92E2-4008-BF13-4F2FCBD04B97}">
      <dsp:nvSpPr>
        <dsp:cNvPr id="0" name=""/>
        <dsp:cNvSpPr/>
      </dsp:nvSpPr>
      <dsp:spPr>
        <a:xfrm>
          <a:off x="288033" y="0"/>
          <a:ext cx="8241726" cy="12964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E2CF0-D2EF-44F3-949F-EC01CB69DFE3}">
      <dsp:nvSpPr>
        <dsp:cNvPr id="0" name=""/>
        <dsp:cNvSpPr/>
      </dsp:nvSpPr>
      <dsp:spPr>
        <a:xfrm>
          <a:off x="317108" y="150857"/>
          <a:ext cx="1171752" cy="9947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509632-9BA6-4352-A556-837006776A03}">
      <dsp:nvSpPr>
        <dsp:cNvPr id="0" name=""/>
        <dsp:cNvSpPr/>
      </dsp:nvSpPr>
      <dsp:spPr>
        <a:xfrm rot="10800000">
          <a:off x="265545" y="1296472"/>
          <a:ext cx="1274877" cy="1584576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>
              <a:latin typeface="Arial" panose="020B0604020202020204" pitchFamily="34" charset="0"/>
              <a:cs typeface="Arial" panose="020B0604020202020204" pitchFamily="34" charset="0"/>
            </a:rPr>
            <a:t>Indifferenziato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4752" y="1296472"/>
        <a:ext cx="1196463" cy="1545369"/>
      </dsp:txXfrm>
    </dsp:sp>
    <dsp:sp modelId="{B4228F9D-01C8-4054-8E93-B28A758FFE0A}">
      <dsp:nvSpPr>
        <dsp:cNvPr id="0" name=""/>
        <dsp:cNvSpPr/>
      </dsp:nvSpPr>
      <dsp:spPr>
        <a:xfrm>
          <a:off x="1700636" y="121570"/>
          <a:ext cx="1209425" cy="10533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165" r="6240" b="1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E1505B-C55E-4D1C-A454-EAD4F62EE6AB}">
      <dsp:nvSpPr>
        <dsp:cNvPr id="0" name=""/>
        <dsp:cNvSpPr/>
      </dsp:nvSpPr>
      <dsp:spPr>
        <a:xfrm rot="10800000">
          <a:off x="1667910" y="1296472"/>
          <a:ext cx="1274877" cy="1584576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>
              <a:latin typeface="Arial" panose="020B0604020202020204" pitchFamily="34" charset="0"/>
              <a:cs typeface="Arial" panose="020B0604020202020204" pitchFamily="34" charset="0"/>
            </a:rPr>
            <a:t>Carta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>
              <a:latin typeface="Arial" panose="020B0604020202020204" pitchFamily="34" charset="0"/>
              <a:cs typeface="Arial" panose="020B0604020202020204" pitchFamily="34" charset="0"/>
            </a:rPr>
            <a:t>cartone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07117" y="1296472"/>
        <a:ext cx="1196463" cy="1545369"/>
      </dsp:txXfrm>
    </dsp:sp>
    <dsp:sp modelId="{8129138E-0BF5-4778-AD7D-4457A9E33648}">
      <dsp:nvSpPr>
        <dsp:cNvPr id="0" name=""/>
        <dsp:cNvSpPr/>
      </dsp:nvSpPr>
      <dsp:spPr>
        <a:xfrm>
          <a:off x="3084158" y="121570"/>
          <a:ext cx="1247110" cy="10533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BE4687-2AC1-4791-9D26-D1F65C895AEE}">
      <dsp:nvSpPr>
        <dsp:cNvPr id="0" name=""/>
        <dsp:cNvSpPr/>
      </dsp:nvSpPr>
      <dsp:spPr>
        <a:xfrm rot="10800000">
          <a:off x="3070275" y="1296472"/>
          <a:ext cx="1274877" cy="1584576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>
              <a:latin typeface="Arial" panose="020B0604020202020204" pitchFamily="34" charset="0"/>
              <a:cs typeface="Arial" panose="020B0604020202020204" pitchFamily="34" charset="0"/>
            </a:rPr>
            <a:t>Plastica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50" b="1" kern="1200">
              <a:latin typeface="Arial" panose="020B0604020202020204" pitchFamily="34" charset="0"/>
              <a:cs typeface="Arial" panose="020B0604020202020204" pitchFamily="34" charset="0"/>
            </a:rPr>
            <a:t>Lattine</a:t>
          </a:r>
          <a:endParaRPr lang="it-IT" sz="15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09482" y="1296472"/>
        <a:ext cx="1196463" cy="1545369"/>
      </dsp:txXfrm>
    </dsp:sp>
    <dsp:sp modelId="{9DAF1657-4CEA-4B28-934C-33A9AE8860F2}">
      <dsp:nvSpPr>
        <dsp:cNvPr id="0" name=""/>
        <dsp:cNvSpPr/>
      </dsp:nvSpPr>
      <dsp:spPr>
        <a:xfrm>
          <a:off x="4613316" y="121570"/>
          <a:ext cx="993524" cy="10533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51" b="-20051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D66FA9-2066-44CE-9FE8-CC9568AD4A4F}">
      <dsp:nvSpPr>
        <dsp:cNvPr id="0" name=""/>
        <dsp:cNvSpPr/>
      </dsp:nvSpPr>
      <dsp:spPr>
        <a:xfrm rot="10800000">
          <a:off x="4472640" y="1296472"/>
          <a:ext cx="1274877" cy="1584576"/>
        </a:xfrm>
        <a:prstGeom prst="round2SameRect">
          <a:avLst>
            <a:gd name="adj1" fmla="val 10500"/>
            <a:gd name="adj2" fmla="val 0"/>
          </a:avLst>
        </a:prstGeom>
        <a:solidFill>
          <a:srgbClr val="00A97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>
              <a:latin typeface="Arial" panose="020B0604020202020204" pitchFamily="34" charset="0"/>
              <a:cs typeface="Arial" panose="020B0604020202020204" pitchFamily="34" charset="0"/>
            </a:rPr>
            <a:t>Vetro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11847" y="1296472"/>
        <a:ext cx="1196463" cy="1545369"/>
      </dsp:txXfrm>
    </dsp:sp>
    <dsp:sp modelId="{3D3C9AEC-D58A-4A47-A827-420B44E6FDF1}">
      <dsp:nvSpPr>
        <dsp:cNvPr id="0" name=""/>
        <dsp:cNvSpPr/>
      </dsp:nvSpPr>
      <dsp:spPr>
        <a:xfrm>
          <a:off x="5935287" y="179751"/>
          <a:ext cx="1154312" cy="9369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535BF-B407-4DA7-B487-AA2BAE54C87C}">
      <dsp:nvSpPr>
        <dsp:cNvPr id="0" name=""/>
        <dsp:cNvSpPr/>
      </dsp:nvSpPr>
      <dsp:spPr>
        <a:xfrm rot="10800000">
          <a:off x="5875005" y="1296472"/>
          <a:ext cx="1274877" cy="1584576"/>
        </a:xfrm>
        <a:prstGeom prst="round2SameRect">
          <a:avLst>
            <a:gd name="adj1" fmla="val 10500"/>
            <a:gd name="adj2" fmla="val 0"/>
          </a:avLst>
        </a:prstGeom>
        <a:solidFill>
          <a:srgbClr val="6F0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>
              <a:latin typeface="Arial" panose="020B0604020202020204" pitchFamily="34" charset="0"/>
              <a:cs typeface="Arial" panose="020B0604020202020204" pitchFamily="34" charset="0"/>
            </a:rPr>
            <a:t>Organico</a:t>
          </a:r>
          <a:endParaRPr lang="it-I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914212" y="1296472"/>
        <a:ext cx="1196463" cy="1545369"/>
      </dsp:txXfrm>
    </dsp:sp>
    <dsp:sp modelId="{B2C575B8-EC92-4A13-8EB6-6A39A0A80A91}">
      <dsp:nvSpPr>
        <dsp:cNvPr id="0" name=""/>
        <dsp:cNvSpPr/>
      </dsp:nvSpPr>
      <dsp:spPr>
        <a:xfrm>
          <a:off x="7305627" y="243298"/>
          <a:ext cx="1163797" cy="809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CBD5DD-94B4-4B33-BEAF-F3E4E4203D8F}">
      <dsp:nvSpPr>
        <dsp:cNvPr id="0" name=""/>
        <dsp:cNvSpPr/>
      </dsp:nvSpPr>
      <dsp:spPr>
        <a:xfrm rot="10800000">
          <a:off x="7277370" y="1296472"/>
          <a:ext cx="1274877" cy="1584576"/>
        </a:xfrm>
        <a:prstGeom prst="round2SameRect">
          <a:avLst>
            <a:gd name="adj1" fmla="val 10500"/>
            <a:gd name="adj2" fmla="val 0"/>
          </a:avLst>
        </a:prstGeom>
        <a:solidFill>
          <a:srgbClr val="17591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Sfalci 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Potature</a:t>
          </a:r>
        </a:p>
      </dsp:txBody>
      <dsp:txXfrm rot="10800000">
        <a:off x="7316577" y="1296472"/>
        <a:ext cx="1196463" cy="154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pPr>
              <a:defRPr/>
            </a:pPr>
            <a:fld id="{B001E054-FF88-45C1-8C0A-87B7CC434F04}" type="datetimeFigureOut">
              <a:rPr lang="it-IT"/>
              <a:pPr>
                <a:defRPr/>
              </a:pPr>
              <a:t>16/09/2024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156C90D1-4F59-44A9-A79A-A2DCA4F5790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46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B8812-CFFC-4E01-8779-4C2D64EE539B}" type="datetimeFigureOut">
              <a:rPr lang="it-IT" altLang="it-IT"/>
              <a:pPr>
                <a:defRPr/>
              </a:pPr>
              <a:t>16/09/2024</a:t>
            </a:fld>
            <a:endParaRPr lang="it-IT" alt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DC32D-D668-4575-A9C3-83617198D61D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27328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950D3014-3AD7-44B8-9BFA-4803E235C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F2C2DD88-0323-470F-ACE5-1C06C2611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9803B6DD-F4BF-49DA-BE64-F751FB5F5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48D3558-B943-4E39-AA12-ABE009767A33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5035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28" indent="-285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14" indent="-2285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940" indent="-2285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065" indent="-2285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191" indent="-228562" defTabSz="4571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318" indent="-228562" defTabSz="4571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443" indent="-228562" defTabSz="4571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568" indent="-228562" defTabSz="4571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C2ECB1-0476-4CA2-A75B-89F969BC8BF1}" type="slidenum">
              <a:rPr lang="it-IT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2711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DC32D-D668-4575-A9C3-83617198D61D}" type="slidenum">
              <a:rPr lang="it-IT" altLang="it-IT" smtClean="0"/>
              <a:pPr>
                <a:defRPr/>
              </a:pPr>
              <a:t>17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824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DC32D-D668-4575-A9C3-83617198D61D}" type="slidenum">
              <a:rPr lang="it-IT" altLang="it-IT" smtClean="0"/>
              <a:pPr>
                <a:defRPr/>
              </a:pPr>
              <a:t>18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6216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068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5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15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05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D9899CA-D9CF-4AA7-A3D2-0B77FECA117B}" type="slidenum">
              <a:rPr lang="it-IT" altLang="it-IT" sz="1200" b="1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D7E0D73-6809-44E7-BB9E-00141829305E}" type="slidenum">
              <a:rPr lang="it-IT" altLang="it-IT" sz="1200" b="1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44" descr="logo_her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6345238"/>
            <a:ext cx="9398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itolo 45"/>
          <p:cNvSpPr>
            <a:spLocks noGrp="1"/>
          </p:cNvSpPr>
          <p:nvPr>
            <p:ph type="title"/>
          </p:nvPr>
        </p:nvSpPr>
        <p:spPr>
          <a:xfrm>
            <a:off x="903288" y="0"/>
            <a:ext cx="734218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>
              <a:defRPr lang="it-IT" sz="18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9248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9E62137-691C-4966-8008-910EA00E6926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44D1CC8-B740-48A1-A2BA-45C8A9D78F23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44" descr="logo_her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6345238"/>
            <a:ext cx="9398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olo 45"/>
          <p:cNvSpPr>
            <a:spLocks noGrp="1"/>
          </p:cNvSpPr>
          <p:nvPr>
            <p:ph type="title"/>
          </p:nvPr>
        </p:nvSpPr>
        <p:spPr>
          <a:xfrm>
            <a:off x="903288" y="0"/>
            <a:ext cx="734218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>
              <a:defRPr lang="it-IT" sz="18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58152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0" y="923925"/>
            <a:ext cx="340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0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02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13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0" y="923925"/>
            <a:ext cx="340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98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9E62137-691C-4966-8008-910EA00E6926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44D1CC8-B740-48A1-A2BA-45C8A9D78F23}" type="slidenum">
              <a:rPr lang="it-IT" altLang="it-IT" sz="1200" b="1" smtClean="0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900113" y="5957888"/>
            <a:ext cx="61928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1200" dirty="0">
                <a:solidFill>
                  <a:srgbClr val="5A5B5E"/>
                </a:solidFill>
                <a:latin typeface="Arial" charset="0"/>
                <a:cs typeface="Arial" charset="0"/>
              </a:rPr>
              <a:t>Bologna, Giugno 2015 </a:t>
            </a:r>
            <a:r>
              <a:rPr lang="it-IT" sz="1200" b="1" dirty="0">
                <a:solidFill>
                  <a:srgbClr val="5A5B5E"/>
                </a:solidFill>
                <a:latin typeface="Arial" charset="0"/>
                <a:cs typeface="Arial" charset="0"/>
              </a:rPr>
              <a:t>– Tariffa Puntuale</a:t>
            </a:r>
          </a:p>
        </p:txBody>
      </p:sp>
      <p:pic>
        <p:nvPicPr>
          <p:cNvPr id="6" name="Immagine 44" descr="logo_her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6345238"/>
            <a:ext cx="9398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olo 45"/>
          <p:cNvSpPr>
            <a:spLocks noGrp="1"/>
          </p:cNvSpPr>
          <p:nvPr>
            <p:ph type="title"/>
          </p:nvPr>
        </p:nvSpPr>
        <p:spPr>
          <a:xfrm>
            <a:off x="903288" y="0"/>
            <a:ext cx="734218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>
              <a:defRPr lang="it-IT" sz="18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5945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4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413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925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88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05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D9899CA-D9CF-4AA7-A3D2-0B77FECA117B}" type="slidenum">
              <a:rPr lang="it-IT" altLang="it-IT" sz="1200" b="1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D7E0D73-6809-44E7-BB9E-00141829305E}" type="slidenum">
              <a:rPr lang="it-IT" altLang="it-IT" sz="1200" b="1">
                <a:solidFill>
                  <a:srgbClr val="5A5B5E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 dirty="0">
              <a:solidFill>
                <a:srgbClr val="5A5B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44" descr="logo_her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6345238"/>
            <a:ext cx="9398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itolo 45"/>
          <p:cNvSpPr>
            <a:spLocks noGrp="1"/>
          </p:cNvSpPr>
          <p:nvPr>
            <p:ph type="title"/>
          </p:nvPr>
        </p:nvSpPr>
        <p:spPr>
          <a:xfrm>
            <a:off x="903288" y="0"/>
            <a:ext cx="734218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>
              <a:defRPr lang="it-IT" sz="18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72706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94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exture.jpg">
            <a:extLst>
              <a:ext uri="{FF2B5EF4-FFF2-40B4-BE49-F238E27FC236}">
                <a16:creationId xmlns:a16="http://schemas.microsoft.com/office/drawing/2014/main" id="{345B6593-19FA-4A2A-B002-FB126122A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"/>
            <a:ext cx="6523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gruppo_hera.png">
            <a:extLst>
              <a:ext uri="{FF2B5EF4-FFF2-40B4-BE49-F238E27FC236}">
                <a16:creationId xmlns:a16="http://schemas.microsoft.com/office/drawing/2014/main" id="{A17C59D5-1E52-4F12-AC64-F48C68E2A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922867"/>
            <a:ext cx="12588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17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extu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ruppo_hera_sinistra.jpg">
            <a:extLst>
              <a:ext uri="{FF2B5EF4-FFF2-40B4-BE49-F238E27FC236}">
                <a16:creationId xmlns:a16="http://schemas.microsoft.com/office/drawing/2014/main" id="{5EF95BA7-9754-4B20-BA3C-0AEEFA9C2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933451"/>
            <a:ext cx="1260475" cy="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19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5EB19E-C086-43EF-B39C-0ACEE52779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62964" y="6256867"/>
            <a:ext cx="681037" cy="3894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30AEB38B-EF6C-4EDB-9F2F-40ACE03187BB}" type="slidenum">
              <a:rPr lang="it-IT" altLang="it-IT" sz="1200" b="1" smtClean="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>
              <a:solidFill>
                <a:srgbClr val="5A5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22" descr="gruppo_hera_grigio.jpg">
            <a:extLst>
              <a:ext uri="{FF2B5EF4-FFF2-40B4-BE49-F238E27FC236}">
                <a16:creationId xmlns:a16="http://schemas.microsoft.com/office/drawing/2014/main" id="{83ACD8FC-1E64-4ECB-BCEC-17248332F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6385984"/>
            <a:ext cx="90011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32C4AC12-54B8-4536-A996-0B5807BA97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738" y="5941485"/>
            <a:ext cx="6191250" cy="9165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it-IT" sz="1100" dirty="0">
                <a:solidFill>
                  <a:srgbClr val="5A5B5E"/>
                </a:solidFill>
                <a:latin typeface="Arial" charset="0"/>
                <a:ea typeface="ＭＳ Ｐゴシック" charset="0"/>
                <a:cs typeface="ＭＳ Ｐゴシック" charset="0"/>
              </a:rPr>
              <a:t>Febbraio 2022 </a:t>
            </a:r>
            <a:r>
              <a:rPr lang="it-IT" sz="1100" b="1" dirty="0">
                <a:solidFill>
                  <a:srgbClr val="5A5B5E"/>
                </a:solidFill>
                <a:latin typeface="Arial" charset="0"/>
                <a:ea typeface="ＭＳ Ｐゴシック" charset="0"/>
                <a:cs typeface="ＭＳ Ｐゴシック" charset="0"/>
              </a:rPr>
              <a:t>– IL RIFIUTOLOGO COMPIE 10 ANNI Piano di Comunicazione 2022</a:t>
            </a:r>
          </a:p>
        </p:txBody>
      </p:sp>
      <p:sp>
        <p:nvSpPr>
          <p:cNvPr id="48" name="Titolo 45"/>
          <p:cNvSpPr>
            <a:spLocks noGrp="1"/>
          </p:cNvSpPr>
          <p:nvPr>
            <p:ph type="title"/>
          </p:nvPr>
        </p:nvSpPr>
        <p:spPr>
          <a:xfrm>
            <a:off x="692944" y="0"/>
            <a:ext cx="7766844" cy="9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algn="l">
              <a:defRPr lang="it-IT" sz="14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67932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fondo_gruppo_hera.jpg">
            <a:extLst>
              <a:ext uri="{FF2B5EF4-FFF2-40B4-BE49-F238E27FC236}">
                <a16:creationId xmlns:a16="http://schemas.microsoft.com/office/drawing/2014/main" id="{3D6FBBA6-4ACA-4C8B-94FD-5255E466E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gruppo_hera.png">
            <a:extLst>
              <a:ext uri="{FF2B5EF4-FFF2-40B4-BE49-F238E27FC236}">
                <a16:creationId xmlns:a16="http://schemas.microsoft.com/office/drawing/2014/main" id="{21892781-BE13-4FB4-886A-62F169A18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9" y="5482167"/>
            <a:ext cx="12588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39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viola_ca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942ADD-7754-4E22-A9E3-78E6D31FF4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62964" y="6256867"/>
            <a:ext cx="681037" cy="3894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6D834E07-03C3-456E-A2AA-0EB64325BC16}" type="slidenum">
              <a:rPr lang="it-IT" altLang="it-IT" sz="1200" b="1" smtClean="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‹N›</a:t>
            </a:fld>
            <a:endParaRPr lang="it-IT" altLang="it-IT" sz="1200" b="1">
              <a:solidFill>
                <a:srgbClr val="5A5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22">
            <a:extLst>
              <a:ext uri="{FF2B5EF4-FFF2-40B4-BE49-F238E27FC236}">
                <a16:creationId xmlns:a16="http://schemas.microsoft.com/office/drawing/2014/main" id="{046ADC36-C9AF-4BA2-BAC3-58BE01F2A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6385984"/>
            <a:ext cx="90011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olo 45"/>
          <p:cNvSpPr>
            <a:spLocks noGrp="1"/>
          </p:cNvSpPr>
          <p:nvPr>
            <p:ph type="title"/>
          </p:nvPr>
        </p:nvSpPr>
        <p:spPr>
          <a:xfrm>
            <a:off x="692944" y="0"/>
            <a:ext cx="7766844" cy="9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algn="l">
              <a:defRPr lang="it-IT" sz="18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9797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0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057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298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41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393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3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94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85EC2-925A-43BB-A599-B5E00AF37E5F}" type="datetimeFigureOut">
              <a:rPr lang="it-IT" smtClean="0"/>
              <a:t>16/09/2024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9E07-15D9-4964-87D2-816D9F086D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45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3" r:id="rId1"/>
    <p:sldLayoutId id="2147485934" r:id="rId2"/>
    <p:sldLayoutId id="2147485935" r:id="rId3"/>
    <p:sldLayoutId id="2147485936" r:id="rId4"/>
    <p:sldLayoutId id="2147485937" r:id="rId5"/>
    <p:sldLayoutId id="2147485938" r:id="rId6"/>
    <p:sldLayoutId id="2147485939" r:id="rId7"/>
    <p:sldLayoutId id="2147485940" r:id="rId8"/>
    <p:sldLayoutId id="2147485941" r:id="rId9"/>
    <p:sldLayoutId id="2147485942" r:id="rId10"/>
    <p:sldLayoutId id="2147485943" r:id="rId11"/>
    <p:sldLayoutId id="2147485945" r:id="rId12"/>
    <p:sldLayoutId id="2147485946" r:id="rId13"/>
    <p:sldLayoutId id="2147485927" r:id="rId14"/>
    <p:sldLayoutId id="2147485924" r:id="rId15"/>
    <p:sldLayoutId id="214748592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0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5950" r:id="rId2"/>
    <p:sldLayoutId id="2147485951" r:id="rId3"/>
    <p:sldLayoutId id="2147485952" r:id="rId4"/>
    <p:sldLayoutId id="2147485953" r:id="rId5"/>
    <p:sldLayoutId id="21474859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2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5960" r:id="rId2"/>
    <p:sldLayoutId id="2147485961" r:id="rId3"/>
    <p:sldLayoutId id="2147485962" r:id="rId4"/>
    <p:sldLayoutId id="2147485963" r:id="rId5"/>
    <p:sldLayoutId id="214748596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s://www.gruppohera.it/assistenza/casa/ambiente/la-raccolta-nel-tuo-comun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3">
            <a:extLst>
              <a:ext uri="{FF2B5EF4-FFF2-40B4-BE49-F238E27FC236}">
                <a16:creationId xmlns:a16="http://schemas.microsoft.com/office/drawing/2014/main" id="{FBD30D4C-9EFE-4C74-867F-7E711424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1A1CFA1-22EB-4E01-8F6D-FCB9C580D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66" y="3238014"/>
            <a:ext cx="6443662" cy="338425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72" name="CasellaDiTesto 5">
            <a:extLst>
              <a:ext uri="{FF2B5EF4-FFF2-40B4-BE49-F238E27FC236}">
                <a16:creationId xmlns:a16="http://schemas.microsoft.com/office/drawing/2014/main" id="{5BB39575-42B6-4067-BBE5-818D3416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449639"/>
            <a:ext cx="5904656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3500"/>
              </a:lnSpc>
            </a:pPr>
            <a:r>
              <a:rPr lang="it-IT" altLang="it-IT" sz="3000" b="1" dirty="0">
                <a:latin typeface="Arial" panose="020B0604020202020204" pitchFamily="34" charset="0"/>
              </a:rPr>
              <a:t>RIORGANIZZAZIONE SERVIZI RACCOLTA RIFIUTI URBANI NEL COMUNE DI CASTEL GUELFO</a:t>
            </a:r>
          </a:p>
          <a:p>
            <a:pPr>
              <a:lnSpc>
                <a:spcPts val="2000"/>
              </a:lnSpc>
            </a:pPr>
            <a:endParaRPr lang="it-IT" altLang="it-IT" sz="3000" b="1" dirty="0">
              <a:latin typeface="Arial" panose="020B0604020202020204" pitchFamily="34" charset="0"/>
            </a:endParaRPr>
          </a:p>
          <a:p>
            <a:endParaRPr lang="it-IT" alt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Direzione Servizi Ambientali</a:t>
            </a:r>
          </a:p>
          <a:p>
            <a:r>
              <a:rPr lang="it-IT" alt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settembre 2024</a:t>
            </a:r>
          </a:p>
        </p:txBody>
      </p:sp>
      <p:pic>
        <p:nvPicPr>
          <p:cNvPr id="7173" name="Immagine 5">
            <a:extLst>
              <a:ext uri="{FF2B5EF4-FFF2-40B4-BE49-F238E27FC236}">
                <a16:creationId xmlns:a16="http://schemas.microsoft.com/office/drawing/2014/main" id="{5BE108F1-F97C-4205-89EF-5ABB63FF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8804"/>
            <a:ext cx="3530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363E7E-DAC5-A18B-9275-ADE5C7285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50" y="5661248"/>
            <a:ext cx="1391291" cy="80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CAD5D-6BAE-4D51-A328-27372F2F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4" y="443744"/>
            <a:ext cx="8017346" cy="55042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862356"/>
                </a:solidFill>
              </a:rPr>
              <a:t>Raccolta gratuita Ingombranti a domicilio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42F88CB-157B-4AB0-A990-2A2EED13BAC0}"/>
              </a:ext>
            </a:extLst>
          </p:cNvPr>
          <p:cNvSpPr txBox="1">
            <a:spLocks/>
          </p:cNvSpPr>
          <p:nvPr/>
        </p:nvSpPr>
        <p:spPr bwMode="auto">
          <a:xfrm>
            <a:off x="536542" y="1330379"/>
            <a:ext cx="8139914" cy="123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/>
          <a:lstStyle>
            <a:lvl1pPr marL="342900" indent="-342900" algn="just" defTabSz="957263" rtl="0" eaLnBrk="0" fontAlgn="base" hangingPunct="0">
              <a:spcBef>
                <a:spcPct val="2000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225425" indent="2317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i="1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15582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6130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30702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5274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9846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spcBef>
                <a:spcPts val="1200"/>
              </a:spcBef>
              <a:buClr>
                <a:srgbClr val="054977"/>
              </a:buClr>
              <a:defRPr/>
            </a:pPr>
            <a:endParaRPr lang="it-IT" sz="2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8C1D0-74EE-A421-0607-69D7BEC7324A}"/>
              </a:ext>
            </a:extLst>
          </p:cNvPr>
          <p:cNvSpPr txBox="1">
            <a:spLocks/>
          </p:cNvSpPr>
          <p:nvPr/>
        </p:nvSpPr>
        <p:spPr>
          <a:xfrm>
            <a:off x="-540568" y="1412776"/>
            <a:ext cx="3395949" cy="1486560"/>
          </a:xfr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it-IT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it-IT" sz="1600" b="1" dirty="0">
                <a:solidFill>
                  <a:srgbClr val="FF0000"/>
                </a:solidFill>
              </a:rPr>
              <a:t>                            </a:t>
            </a:r>
            <a:r>
              <a:rPr lang="it-IT" sz="2000" b="1" dirty="0">
                <a:solidFill>
                  <a:schemeClr val="accent2"/>
                </a:solidFill>
              </a:rPr>
              <a:t>MAX 5 PEZZI </a:t>
            </a:r>
          </a:p>
          <a:p>
            <a:pPr marL="0" indent="0">
              <a:buNone/>
              <a:defRPr/>
            </a:pPr>
            <a:r>
              <a:rPr lang="it-IT" sz="2000" b="1" dirty="0">
                <a:solidFill>
                  <a:schemeClr val="accent2"/>
                </a:solidFill>
              </a:rPr>
              <a:t>                      a chiamata</a:t>
            </a:r>
          </a:p>
          <a:p>
            <a:pPr marL="0" indent="0">
              <a:buNone/>
              <a:defRPr/>
            </a:pPr>
            <a:endParaRPr lang="it-IT" b="1" dirty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endParaRPr lang="it-IT" sz="18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8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8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8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800" b="1" dirty="0">
              <a:solidFill>
                <a:schemeClr val="accent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E052F0-C202-3A12-61FB-DE867D1E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484784"/>
            <a:ext cx="4939175" cy="17502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F6E534-CE01-79EF-B04B-241C69555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871891"/>
            <a:ext cx="865707" cy="475529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388DF69-1834-AFCE-BE31-1183B84A9468}"/>
              </a:ext>
            </a:extLst>
          </p:cNvPr>
          <p:cNvSpPr txBox="1">
            <a:spLocks/>
          </p:cNvSpPr>
          <p:nvPr/>
        </p:nvSpPr>
        <p:spPr>
          <a:xfrm>
            <a:off x="785793" y="3501008"/>
            <a:ext cx="3786207" cy="2532782"/>
          </a:xfrm>
        </p:spPr>
        <p:txBody>
          <a:bodyPr>
            <a:normAutofit fontScale="3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6200" b="1" dirty="0">
                <a:solidFill>
                  <a:schemeClr val="accent2"/>
                </a:solidFill>
              </a:rPr>
              <a:t>COME FUNZIONA?</a:t>
            </a:r>
          </a:p>
          <a:p>
            <a:pPr marL="0" indent="0">
              <a:buNone/>
              <a:defRPr/>
            </a:pPr>
            <a:r>
              <a:rPr lang="it-IT" sz="6200" dirty="0"/>
              <a:t>Si prenota al servizio clienti HERA, numero verde 800.999.500 </a:t>
            </a:r>
          </a:p>
          <a:p>
            <a:pPr marL="0" indent="0">
              <a:buNone/>
              <a:defRPr/>
            </a:pPr>
            <a:r>
              <a:rPr lang="it-IT" sz="6200" dirty="0"/>
              <a:t>attivo da </a:t>
            </a:r>
          </a:p>
          <a:p>
            <a:pPr>
              <a:defRPr/>
            </a:pPr>
            <a:r>
              <a:rPr lang="it-IT" sz="6200" dirty="0"/>
              <a:t>lunedì a venerdì ore 8-22</a:t>
            </a:r>
          </a:p>
          <a:p>
            <a:pPr>
              <a:defRPr/>
            </a:pPr>
            <a:r>
              <a:rPr lang="it-IT" sz="6200" dirty="0"/>
              <a:t>sabato ore 8-18</a:t>
            </a:r>
          </a:p>
          <a:p>
            <a:pPr marL="0" indent="0">
              <a:buNone/>
              <a:defRPr/>
            </a:pPr>
            <a:endParaRPr lang="it-IT" sz="2900" dirty="0"/>
          </a:p>
          <a:p>
            <a:pPr marL="0" indent="0">
              <a:buNone/>
              <a:defRPr/>
            </a:pPr>
            <a:r>
              <a:rPr lang="it-IT" sz="5500" b="1" dirty="0">
                <a:solidFill>
                  <a:schemeClr val="accent2"/>
                </a:solidFill>
              </a:rPr>
              <a:t>OPPURE UTILIZZANDO LA APP</a:t>
            </a:r>
          </a:p>
          <a:p>
            <a:pPr marL="0" indent="0">
              <a:buNone/>
              <a:defRPr/>
            </a:pPr>
            <a:r>
              <a:rPr lang="it-IT" sz="5500" b="1" dirty="0">
                <a:solidFill>
                  <a:schemeClr val="accent2"/>
                </a:solidFill>
              </a:rPr>
              <a:t>IL RIFIUTOLOGO</a:t>
            </a:r>
          </a:p>
          <a:p>
            <a:pPr marL="0" indent="0">
              <a:buNone/>
              <a:defRPr/>
            </a:pPr>
            <a:endParaRPr lang="it-IT" sz="1539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539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539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539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1539" b="1" dirty="0">
              <a:solidFill>
                <a:schemeClr val="accent2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BA7872D-B014-FF47-8E4B-C286B725F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260" y="3815477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 bwMode="auto">
          <a:xfrm>
            <a:off x="539552" y="348495"/>
            <a:ext cx="8460940" cy="909638"/>
          </a:xfrm>
          <a:noFill/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Raccolta pseudo-edili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561223D-9D42-445A-91CF-A9C848DCD85C}"/>
              </a:ext>
            </a:extLst>
          </p:cNvPr>
          <p:cNvSpPr/>
          <p:nvPr/>
        </p:nvSpPr>
        <p:spPr>
          <a:xfrm>
            <a:off x="539552" y="1497702"/>
            <a:ext cx="763284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E’ possibile richiedere il ritiro gratuito a domicilio dei rifiuti pseudo-edili:</a:t>
            </a:r>
          </a:p>
          <a:p>
            <a:pPr algn="l"/>
            <a:endParaRPr lang="it-IT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Carta Catramata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Cartongesso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guaina bituminosa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Vetroresina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lana di vetro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lana di roccia</a:t>
            </a:r>
          </a:p>
          <a:p>
            <a:pPr algn="l"/>
            <a:endParaRPr lang="it-IT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it-IT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chiamando il Servizio Clienti Hera all’800.999.500. </a:t>
            </a:r>
          </a:p>
          <a:p>
            <a:pPr algn="l"/>
            <a:endParaRPr lang="it-IT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Risultati immagini per obiettivo"/>
          <p:cNvSpPr>
            <a:spLocks noChangeAspect="1" noChangeArrowheads="1"/>
          </p:cNvSpPr>
          <p:nvPr/>
        </p:nvSpPr>
        <p:spPr bwMode="auto">
          <a:xfrm>
            <a:off x="115888" y="-144463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6" descr="Risultati immagini per obiettivo"/>
          <p:cNvSpPr>
            <a:spLocks noChangeAspect="1" noChangeArrowheads="1"/>
          </p:cNvSpPr>
          <p:nvPr/>
        </p:nvSpPr>
        <p:spPr bwMode="auto">
          <a:xfrm>
            <a:off x="257175" y="7938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itolo 1"/>
          <p:cNvSpPr>
            <a:spLocks noGrp="1"/>
          </p:cNvSpPr>
          <p:nvPr>
            <p:ph type="title"/>
          </p:nvPr>
        </p:nvSpPr>
        <p:spPr bwMode="auto">
          <a:xfrm>
            <a:off x="1331640" y="160338"/>
            <a:ext cx="6480720" cy="498513"/>
          </a:xfrm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Comunicazione e contatto con i cittadini</a:t>
            </a:r>
            <a:endParaRPr altLang="it-IT" sz="2400" dirty="0">
              <a:solidFill>
                <a:srgbClr val="862356"/>
              </a:solidFill>
              <a:highlight>
                <a:srgbClr val="FFFF00"/>
              </a:highlight>
            </a:endParaRPr>
          </a:p>
        </p:txBody>
      </p:sp>
      <p:sp>
        <p:nvSpPr>
          <p:cNvPr id="19" name="docshape74">
            <a:extLst>
              <a:ext uri="{FF2B5EF4-FFF2-40B4-BE49-F238E27FC236}">
                <a16:creationId xmlns:a16="http://schemas.microsoft.com/office/drawing/2014/main" id="{5BC1438F-6D63-4A8E-9647-E5C244BE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773" y="4431622"/>
            <a:ext cx="6500598" cy="116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300355" indent="-285750"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it-IT" sz="2000" b="0" spc="-5" dirty="0">
              <a:effectLst/>
              <a:latin typeface="Arial" panose="020B0604020202020204" pitchFamily="34" charset="0"/>
              <a:ea typeface="Helvetica Neue LT Std 77"/>
              <a:cs typeface="Arial" panose="020B0604020202020204" pitchFamily="34" charset="0"/>
            </a:endParaRPr>
          </a:p>
          <a:p>
            <a:pPr marL="300355" indent="-28575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Venerdì 13 settembre </a:t>
            </a:r>
            <a:r>
              <a:rPr lang="it-IT" sz="1800" spc="-5" dirty="0">
                <a:latin typeface="Arial" panose="020B0604020202020204" pitchFamily="34" charset="0"/>
                <a:cs typeface="Arial" panose="020B0604020202020204" pitchFamily="34" charset="0"/>
              </a:rPr>
              <a:t>dalle 9:00 alle 13:00</a:t>
            </a:r>
          </a:p>
          <a:p>
            <a:pPr marL="14605">
              <a:lnSpc>
                <a:spcPct val="150000"/>
              </a:lnSpc>
            </a:pPr>
            <a:r>
              <a:rPr lang="it-IT" sz="1800" spc="-5" dirty="0">
                <a:latin typeface="Arial" panose="020B0604020202020204" pitchFamily="34" charset="0"/>
                <a:cs typeface="Arial" panose="020B0604020202020204" pitchFamily="34" charset="0"/>
              </a:rPr>
              <a:t>    Largo XXV Aprile adiacente al mercato settimanale</a:t>
            </a:r>
          </a:p>
        </p:txBody>
      </p:sp>
      <p:sp>
        <p:nvSpPr>
          <p:cNvPr id="20" name="docshape72">
            <a:extLst>
              <a:ext uri="{FF2B5EF4-FFF2-40B4-BE49-F238E27FC236}">
                <a16:creationId xmlns:a16="http://schemas.microsoft.com/office/drawing/2014/main" id="{9A71FE31-9E82-4729-A20B-2D066108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559" y="881017"/>
            <a:ext cx="7092328" cy="66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00A97E"/>
                </a:solidFill>
                <a:effectLst/>
                <a:latin typeface="Arial" panose="020B0604020202020204" pitchFamily="34" charset="0"/>
                <a:ea typeface="Helvetica Neue LT Std 77"/>
                <a:cs typeface="Arial" panose="020B0604020202020204" pitchFamily="34" charset="0"/>
              </a:rPr>
              <a:t>Incontri pubblici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12C1AF8-B38F-49F5-A106-91948885D243}"/>
              </a:ext>
            </a:extLst>
          </p:cNvPr>
          <p:cNvCxnSpPr>
            <a:cxnSpLocks/>
          </p:cNvCxnSpPr>
          <p:nvPr/>
        </p:nvCxnSpPr>
        <p:spPr>
          <a:xfrm>
            <a:off x="432000" y="3789040"/>
            <a:ext cx="8280000" cy="0"/>
          </a:xfrm>
          <a:prstGeom prst="line">
            <a:avLst/>
          </a:prstGeom>
          <a:ln w="19050">
            <a:solidFill>
              <a:srgbClr val="00A9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cshape72">
            <a:extLst>
              <a:ext uri="{FF2B5EF4-FFF2-40B4-BE49-F238E27FC236}">
                <a16:creationId xmlns:a16="http://schemas.microsoft.com/office/drawing/2014/main" id="{86DAF15A-52C0-42BA-AB72-9801B19D5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215" y="4204396"/>
            <a:ext cx="3538857" cy="25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00A97E"/>
                </a:solidFill>
                <a:effectLst/>
                <a:latin typeface="Arial" panose="020B0604020202020204" pitchFamily="34" charset="0"/>
                <a:ea typeface="Helvetica Neue LT Std 77"/>
                <a:cs typeface="Arial" panose="020B0604020202020204" pitchFamily="34" charset="0"/>
              </a:rPr>
              <a:t>Infopoint- orario</a:t>
            </a:r>
          </a:p>
          <a:p>
            <a:pPr marL="12700">
              <a:spcBef>
                <a:spcPts val="0"/>
              </a:spcBef>
              <a:spcAft>
                <a:spcPts val="0"/>
              </a:spcAft>
            </a:pPr>
            <a:endParaRPr lang="it-IT" sz="2000" b="1" dirty="0">
              <a:solidFill>
                <a:srgbClr val="00A97E"/>
              </a:solidFill>
              <a:effectLst/>
              <a:latin typeface="Arial" panose="020B0604020202020204" pitchFamily="34" charset="0"/>
              <a:ea typeface="Helvetica Neue LT Std 77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A1ADF4B-A3FE-49D8-8916-3DB0086E6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923" y="4791852"/>
            <a:ext cx="1362075" cy="114744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5A70CA8-F528-4CC4-BBB1-B5AF29E1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5760" y="1397436"/>
            <a:ext cx="1284104" cy="11449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694DA5-29E2-1C68-608F-65788B93E956}"/>
              </a:ext>
            </a:extLst>
          </p:cNvPr>
          <p:cNvSpPr txBox="1"/>
          <p:nvPr/>
        </p:nvSpPr>
        <p:spPr>
          <a:xfrm>
            <a:off x="1681215" y="1473993"/>
            <a:ext cx="7618859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Martedì 10 settembre ore 17:30 e 20:30</a:t>
            </a:r>
          </a:p>
          <a:p>
            <a:pPr>
              <a:spcAft>
                <a:spcPts val="600"/>
              </a:spcAft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palazzo del Comune - via Gramsci, 10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Giovedì 12 settembre ore 17:30 e 20:30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Aft>
                <a:spcPts val="60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ristorante I Due Castelli - via Della Concia, 15 (zona industriale)</a:t>
            </a:r>
          </a:p>
        </p:txBody>
      </p:sp>
    </p:spTree>
    <p:extLst>
      <p:ext uri="{BB962C8B-B14F-4D97-AF65-F5344CB8AC3E}">
        <p14:creationId xmlns:p14="http://schemas.microsoft.com/office/powerpoint/2010/main" val="338412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70">
            <a:extLst>
              <a:ext uri="{FF2B5EF4-FFF2-40B4-BE49-F238E27FC236}">
                <a16:creationId xmlns:a16="http://schemas.microsoft.com/office/drawing/2014/main" id="{3DD7B2A1-6D2C-4C1E-9154-3E55F39F0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91" y="1014418"/>
            <a:ext cx="7541581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52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00A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Consegna a domicilio da delegati Hera: dal 16 settembre</a:t>
            </a:r>
          </a:p>
        </p:txBody>
      </p:sp>
      <p:sp>
        <p:nvSpPr>
          <p:cNvPr id="6" name="docshape72">
            <a:extLst>
              <a:ext uri="{FF2B5EF4-FFF2-40B4-BE49-F238E27FC236}">
                <a16:creationId xmlns:a16="http://schemas.microsoft.com/office/drawing/2014/main" id="{B9D42E59-BBD0-4163-BA76-3A2F2847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53" y="1922076"/>
            <a:ext cx="6408712" cy="1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52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00A97E"/>
                </a:solidFill>
                <a:effectLst/>
                <a:latin typeface="Arial" panose="020B0604020202020204" pitchFamily="34" charset="0"/>
                <a:ea typeface="Helvetica Neue LT Std 77"/>
                <a:cs typeface="Arial" panose="020B0604020202020204" pitchFamily="34" charset="0"/>
              </a:rPr>
              <a:t>Punti</a:t>
            </a:r>
            <a:r>
              <a:rPr lang="it-IT" sz="2000" b="1" dirty="0">
                <a:solidFill>
                  <a:srgbClr val="862356"/>
                </a:solidFill>
                <a:effectLst/>
                <a:latin typeface="Arial" panose="020B0604020202020204" pitchFamily="34" charset="0"/>
                <a:ea typeface="Helvetica Neue LT Std 77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A97E"/>
                </a:solidFill>
                <a:effectLst/>
                <a:latin typeface="Arial" panose="020B0604020202020204" pitchFamily="34" charset="0"/>
                <a:ea typeface="Helvetica Neue LT Std 77"/>
                <a:cs typeface="Arial" panose="020B0604020202020204" pitchFamily="34" charset="0"/>
              </a:rPr>
              <a:t>Smeraldo - orario 9.00-12.30 e 14.00-17.30</a:t>
            </a:r>
          </a:p>
        </p:txBody>
      </p:sp>
      <p:sp>
        <p:nvSpPr>
          <p:cNvPr id="16" name="docshape70">
            <a:extLst>
              <a:ext uri="{FF2B5EF4-FFF2-40B4-BE49-F238E27FC236}">
                <a16:creationId xmlns:a16="http://schemas.microsoft.com/office/drawing/2014/main" id="{90C05993-92BE-465D-8954-DCB5D29B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44" y="3573016"/>
            <a:ext cx="6149994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520"/>
              </a:lnSpc>
              <a:spcBef>
                <a:spcPts val="2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00A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Eco-sportello</a:t>
            </a: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Helvetica Neue LT Std 77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A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Hera: a partire dal 12 ottobre</a:t>
            </a:r>
            <a:endParaRPr lang="it-IT" sz="2000" b="1" dirty="0">
              <a:solidFill>
                <a:srgbClr val="00A97E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0FAF82C-D061-4D19-8AE1-D6649F67720A}"/>
              </a:ext>
            </a:extLst>
          </p:cNvPr>
          <p:cNvCxnSpPr>
            <a:cxnSpLocks/>
          </p:cNvCxnSpPr>
          <p:nvPr/>
        </p:nvCxnSpPr>
        <p:spPr>
          <a:xfrm>
            <a:off x="611560" y="1556792"/>
            <a:ext cx="7488832" cy="0"/>
          </a:xfrm>
          <a:prstGeom prst="line">
            <a:avLst/>
          </a:prstGeom>
          <a:ln w="19050">
            <a:solidFill>
              <a:srgbClr val="00A9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65772CE-6553-44E9-94BD-A04A9CA55CE1}"/>
              </a:ext>
            </a:extLst>
          </p:cNvPr>
          <p:cNvCxnSpPr>
            <a:cxnSpLocks/>
          </p:cNvCxnSpPr>
          <p:nvPr/>
        </p:nvCxnSpPr>
        <p:spPr>
          <a:xfrm>
            <a:off x="611560" y="3212976"/>
            <a:ext cx="7488832" cy="0"/>
          </a:xfrm>
          <a:prstGeom prst="line">
            <a:avLst/>
          </a:prstGeom>
          <a:ln w="19050">
            <a:solidFill>
              <a:srgbClr val="00A9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olo 1">
            <a:extLst>
              <a:ext uri="{FF2B5EF4-FFF2-40B4-BE49-F238E27FC236}">
                <a16:creationId xmlns:a16="http://schemas.microsoft.com/office/drawing/2014/main" id="{8AA26EBB-7296-4E9D-8B81-E93A5486AC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7375" y="176635"/>
            <a:ext cx="6480720" cy="498513"/>
          </a:xfrm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Comunicazione e contatto con i cittadini</a:t>
            </a:r>
            <a:endParaRPr altLang="it-IT" sz="2400" dirty="0">
              <a:solidFill>
                <a:srgbClr val="862356"/>
              </a:solidFill>
              <a:highlight>
                <a:srgbClr val="FFFF00"/>
              </a:highlight>
            </a:endParaRP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992A10D5-ADD6-404D-9C80-55B208CAE40A}"/>
              </a:ext>
            </a:extLst>
          </p:cNvPr>
          <p:cNvSpPr txBox="1">
            <a:spLocks/>
          </p:cNvSpPr>
          <p:nvPr/>
        </p:nvSpPr>
        <p:spPr>
          <a:xfrm>
            <a:off x="710198" y="1700808"/>
            <a:ext cx="803826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5 e 8 ottobre </a:t>
            </a:r>
            <a:r>
              <a:rPr lang="it-IT" sz="2000" b="0" dirty="0">
                <a:solidFill>
                  <a:schemeClr val="tx1"/>
                </a:solidFill>
              </a:rPr>
              <a:t>presso il Comune di Castel Guelfo piano terra </a:t>
            </a: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37C13C5B-2E98-434A-9230-E3A39901AB93}"/>
              </a:ext>
            </a:extLst>
          </p:cNvPr>
          <p:cNvSpPr txBox="1">
            <a:spLocks/>
          </p:cNvSpPr>
          <p:nvPr/>
        </p:nvSpPr>
        <p:spPr>
          <a:xfrm>
            <a:off x="478744" y="3933056"/>
            <a:ext cx="783767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12700">
              <a:spcAft>
                <a:spcPts val="0"/>
              </a:spcAft>
            </a:pPr>
            <a:r>
              <a:rPr lang="it-IT" sz="2000" dirty="0" err="1">
                <a:solidFill>
                  <a:schemeClr val="tx1"/>
                </a:solidFill>
              </a:rPr>
              <a:t>Ecosportello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b="0" dirty="0">
                <a:solidFill>
                  <a:schemeClr val="tx1"/>
                </a:solidFill>
              </a:rPr>
              <a:t>presso</a:t>
            </a:r>
            <a:r>
              <a:rPr lang="it-IT" sz="2000" dirty="0">
                <a:solidFill>
                  <a:schemeClr val="tx1"/>
                </a:solidFill>
              </a:rPr>
              <a:t> Comune di Castel Guelfo </a:t>
            </a:r>
            <a:r>
              <a:rPr lang="it-IT" sz="2000" b="0" dirty="0">
                <a:solidFill>
                  <a:schemeClr val="tx1"/>
                </a:solidFill>
              </a:rPr>
              <a:t>sabato - dalle ore 9 alle ore 12 piano terra</a:t>
            </a:r>
          </a:p>
          <a:p>
            <a:pPr marL="12700">
              <a:spcAft>
                <a:spcPts val="0"/>
              </a:spcAft>
            </a:pPr>
            <a:endParaRPr lang="it-IT" sz="2000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12700">
              <a:spcAft>
                <a:spcPts val="0"/>
              </a:spcAft>
            </a:pPr>
            <a:r>
              <a:rPr lang="it-IT" sz="2000" dirty="0">
                <a:solidFill>
                  <a:schemeClr val="tx1"/>
                </a:solidFill>
              </a:rPr>
              <a:t>Imola, sportelli Hera </a:t>
            </a:r>
          </a:p>
          <a:p>
            <a:pPr marL="12700">
              <a:spcAft>
                <a:spcPts val="0"/>
              </a:spcAft>
            </a:pPr>
            <a:r>
              <a:rPr lang="it-IT" sz="2000" b="0" dirty="0">
                <a:solidFill>
                  <a:schemeClr val="tx1"/>
                </a:solidFill>
              </a:rPr>
              <a:t>- Via Casalegno 1 da lunedì a giovedì 8,00-15,00; venerdì 8,00-13,00 </a:t>
            </a:r>
          </a:p>
          <a:p>
            <a:pPr marL="12700">
              <a:spcAft>
                <a:spcPts val="0"/>
              </a:spcAft>
            </a:pPr>
            <a:r>
              <a:rPr lang="it-IT" sz="2000" b="0" dirty="0">
                <a:solidFill>
                  <a:schemeClr val="tx1"/>
                </a:solidFill>
              </a:rPr>
              <a:t>- Via IV Novembre 1 lunedì e giovedì 08:30-12:30 e 13:30-15:30; </a:t>
            </a:r>
          </a:p>
          <a:p>
            <a:pPr marL="12700">
              <a:spcAft>
                <a:spcPts val="0"/>
              </a:spcAft>
            </a:pPr>
            <a:r>
              <a:rPr lang="it-IT" sz="2000" b="0" dirty="0">
                <a:solidFill>
                  <a:schemeClr val="tx1"/>
                </a:solidFill>
              </a:rPr>
              <a:t>   martedì, mercoledì, venerdì e sabato: 08:30-12:30 </a:t>
            </a:r>
          </a:p>
          <a:p>
            <a:pPr marL="12700">
              <a:lnSpc>
                <a:spcPts val="1520"/>
              </a:lnSpc>
              <a:spcAft>
                <a:spcPts val="0"/>
              </a:spcAft>
            </a:pPr>
            <a:endParaRPr lang="it-IT" sz="20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550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73193-790C-4A63-A77F-C3468FD8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6" y="273177"/>
            <a:ext cx="8424936" cy="670843"/>
          </a:xfrm>
        </p:spPr>
        <p:txBody>
          <a:bodyPr/>
          <a:lstStyle/>
          <a:p>
            <a:r>
              <a:rPr lang="it-IT" sz="2200" dirty="0">
                <a:solidFill>
                  <a:srgbClr val="862356"/>
                </a:solidFill>
              </a:rPr>
              <a:t>Apertura nuovo cassonetto informatizzato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71B644D-2557-424E-8F48-F07DDB14B2C2}"/>
              </a:ext>
            </a:extLst>
          </p:cNvPr>
          <p:cNvSpPr txBox="1">
            <a:spLocks/>
          </p:cNvSpPr>
          <p:nvPr/>
        </p:nvSpPr>
        <p:spPr>
          <a:xfrm>
            <a:off x="482563" y="3757374"/>
            <a:ext cx="797786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200" b="0" dirty="0">
                <a:solidFill>
                  <a:schemeClr val="tx1"/>
                </a:solidFill>
              </a:rPr>
              <a:t>i contenitori </a:t>
            </a:r>
            <a:r>
              <a:rPr lang="it-IT" sz="2200" dirty="0">
                <a:solidFill>
                  <a:schemeClr val="tx1"/>
                </a:solidFill>
              </a:rPr>
              <a:t>dell’indifferenziata, carta, Plastica/lattine e organico</a:t>
            </a:r>
            <a:r>
              <a:rPr lang="it-IT" sz="2200" b="0" dirty="0">
                <a:solidFill>
                  <a:schemeClr val="tx1"/>
                </a:solidFill>
              </a:rPr>
              <a:t> </a:t>
            </a:r>
            <a:r>
              <a:rPr lang="it-IT" sz="2200" dirty="0">
                <a:solidFill>
                  <a:schemeClr val="tx1"/>
                </a:solidFill>
              </a:rPr>
              <a:t>si apriranno esclusivamente mediante l’utilizzo </a:t>
            </a:r>
            <a:r>
              <a:rPr lang="it-IT" sz="2200">
                <a:solidFill>
                  <a:schemeClr val="tx1"/>
                </a:solidFill>
              </a:rPr>
              <a:t>della Nuova </a:t>
            </a:r>
            <a:r>
              <a:rPr lang="it-IT" sz="2200" dirty="0">
                <a:solidFill>
                  <a:schemeClr val="tx1"/>
                </a:solidFill>
              </a:rPr>
              <a:t>Carta Smeraldo </a:t>
            </a:r>
            <a:r>
              <a:rPr lang="it-IT" sz="2200" b="0" dirty="0">
                <a:solidFill>
                  <a:schemeClr val="tx1"/>
                </a:solidFill>
              </a:rPr>
              <a:t>(fisica o virtuale).</a:t>
            </a:r>
          </a:p>
        </p:txBody>
      </p:sp>
      <p:pic>
        <p:nvPicPr>
          <p:cNvPr id="2050" name="Picture 2" descr="Sveglia Che Suona, Illustrazione Di Vettore Illustrazione Vettoriale -  Illustrazione di classico, sfondo: 100773447">
            <a:extLst>
              <a:ext uri="{FF2B5EF4-FFF2-40B4-BE49-F238E27FC236}">
                <a16:creationId xmlns:a16="http://schemas.microsoft.com/office/drawing/2014/main" id="{F71129AE-EA00-470D-A188-CC94E287D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10897" r="8195" b="17415"/>
          <a:stretch/>
        </p:blipFill>
        <p:spPr bwMode="auto">
          <a:xfrm>
            <a:off x="2483768" y="2052913"/>
            <a:ext cx="1671899" cy="14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CAA58FE-115D-4552-A83E-2B673979C98D}"/>
              </a:ext>
            </a:extLst>
          </p:cNvPr>
          <p:cNvSpPr txBox="1">
            <a:spLocks/>
          </p:cNvSpPr>
          <p:nvPr/>
        </p:nvSpPr>
        <p:spPr>
          <a:xfrm>
            <a:off x="464806" y="1083214"/>
            <a:ext cx="82809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200" dirty="0">
                <a:solidFill>
                  <a:schemeClr val="tx1"/>
                </a:solidFill>
              </a:rPr>
              <a:t>Dal 9 ottobre </a:t>
            </a:r>
            <a:r>
              <a:rPr lang="it-IT" sz="2200" b="0" dirty="0">
                <a:solidFill>
                  <a:schemeClr val="tx1"/>
                </a:solidFill>
              </a:rPr>
              <a:t>inizierà la sostituzione dei vecchi contenitori.</a:t>
            </a:r>
          </a:p>
          <a:p>
            <a:r>
              <a:rPr lang="it-IT" sz="2200" dirty="0">
                <a:solidFill>
                  <a:schemeClr val="tx1"/>
                </a:solidFill>
              </a:rPr>
              <a:t>Inizialmente sarà possibile conferire liberamente</a:t>
            </a:r>
            <a:r>
              <a:rPr lang="it-IT" sz="22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EBBDF2B-A9A1-48C5-8D0B-806A94D3F1DE}"/>
              </a:ext>
            </a:extLst>
          </p:cNvPr>
          <p:cNvSpPr txBox="1">
            <a:spLocks/>
          </p:cNvSpPr>
          <p:nvPr/>
        </p:nvSpPr>
        <p:spPr>
          <a:xfrm>
            <a:off x="4499992" y="2338093"/>
            <a:ext cx="2376264" cy="8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200" dirty="0">
                <a:solidFill>
                  <a:srgbClr val="862356"/>
                </a:solidFill>
              </a:rPr>
              <a:t>dal 11 novembre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5BE876-8573-649A-3236-0F909CB8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00" y="4870131"/>
            <a:ext cx="1894776" cy="1799321"/>
          </a:xfrm>
          <a:prstGeom prst="rect">
            <a:avLst/>
          </a:prstGeom>
        </p:spPr>
      </p:pic>
      <p:pic>
        <p:nvPicPr>
          <p:cNvPr id="4" name="Immagine 3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7DF76F85-C3E3-272C-E9F0-CAB32BDC9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7897">
            <a:off x="1742774" y="5199938"/>
            <a:ext cx="1929504" cy="12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0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Risultati immagini per obiettivo"/>
          <p:cNvSpPr>
            <a:spLocks noChangeAspect="1" noChangeArrowheads="1"/>
          </p:cNvSpPr>
          <p:nvPr/>
        </p:nvSpPr>
        <p:spPr bwMode="auto">
          <a:xfrm>
            <a:off x="115888" y="-144463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292" name="AutoShape 6" descr="Risultati immagini per obiettivo"/>
          <p:cNvSpPr>
            <a:spLocks noChangeAspect="1" noChangeArrowheads="1"/>
          </p:cNvSpPr>
          <p:nvPr/>
        </p:nvSpPr>
        <p:spPr bwMode="auto">
          <a:xfrm>
            <a:off x="257175" y="7938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B4F6D9-711B-4DAF-A3AE-E700F8272C35}"/>
              </a:ext>
            </a:extLst>
          </p:cNvPr>
          <p:cNvSpPr txBox="1"/>
          <p:nvPr/>
        </p:nvSpPr>
        <p:spPr>
          <a:xfrm>
            <a:off x="2555776" y="2132856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 devono entrare in casa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 devono chiedere soldi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nominativi a forze dell’ordine e call center Hera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50C79BB-95F6-4583-9D7C-D02ADDD987A4}"/>
              </a:ext>
            </a:extLst>
          </p:cNvPr>
          <p:cNvSpPr txBox="1">
            <a:spLocks/>
          </p:cNvSpPr>
          <p:nvPr/>
        </p:nvSpPr>
        <p:spPr>
          <a:xfrm>
            <a:off x="544654" y="620688"/>
            <a:ext cx="4344938" cy="5504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400" dirty="0">
                <a:solidFill>
                  <a:srgbClr val="862356"/>
                </a:solidFill>
              </a:rPr>
              <a:t>Gli informatori ambientali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BDB211-6B71-4158-859A-EDC54422B037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4654" y="2696308"/>
            <a:ext cx="1729581" cy="14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FA3D3815-E7B7-4E8B-ADB0-A28AED08B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85805"/>
              </p:ext>
            </p:extLst>
          </p:nvPr>
        </p:nvGraphicFramePr>
        <p:xfrm>
          <a:off x="176490" y="1556792"/>
          <a:ext cx="8938404" cy="3908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84">
                  <a:extLst>
                    <a:ext uri="{9D8B030D-6E8A-4147-A177-3AD203B41FA5}">
                      <a16:colId xmlns:a16="http://schemas.microsoft.com/office/drawing/2014/main" val="4118240000"/>
                    </a:ext>
                  </a:extLst>
                </a:gridCol>
                <a:gridCol w="1316753">
                  <a:extLst>
                    <a:ext uri="{9D8B030D-6E8A-4147-A177-3AD203B41FA5}">
                      <a16:colId xmlns:a16="http://schemas.microsoft.com/office/drawing/2014/main" val="800843192"/>
                    </a:ext>
                  </a:extLst>
                </a:gridCol>
                <a:gridCol w="1316753">
                  <a:extLst>
                    <a:ext uri="{9D8B030D-6E8A-4147-A177-3AD203B41FA5}">
                      <a16:colId xmlns:a16="http://schemas.microsoft.com/office/drawing/2014/main" val="2778622326"/>
                    </a:ext>
                  </a:extLst>
                </a:gridCol>
                <a:gridCol w="2356630">
                  <a:extLst>
                    <a:ext uri="{9D8B030D-6E8A-4147-A177-3AD203B41FA5}">
                      <a16:colId xmlns:a16="http://schemas.microsoft.com/office/drawing/2014/main" val="3139208155"/>
                    </a:ext>
                  </a:extLst>
                </a:gridCol>
                <a:gridCol w="2282984">
                  <a:extLst>
                    <a:ext uri="{9D8B030D-6E8A-4147-A177-3AD203B41FA5}">
                      <a16:colId xmlns:a16="http://schemas.microsoft.com/office/drawing/2014/main" val="1170263136"/>
                    </a:ext>
                  </a:extLst>
                </a:gridCol>
              </a:tblGrid>
              <a:tr h="1240265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OPUSCOLI</a:t>
                      </a:r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 Raccolta Differenziata e volantino raccolta amianto </a:t>
                      </a:r>
                      <a:endParaRPr lang="it-IT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A9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179388">
                        <a:lnSpc>
                          <a:spcPct val="100000"/>
                        </a:lnSpc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CARTESMERALDO </a:t>
                      </a:r>
                    </a:p>
                    <a:p>
                      <a:pPr algn="ctr" defTabSz="179388">
                        <a:lnSpc>
                          <a:spcPct val="100000"/>
                        </a:lnSpc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</a:p>
                    <a:p>
                      <a:pPr algn="ctr" defTabSz="179388">
                        <a:lnSpc>
                          <a:spcPct val="100000"/>
                        </a:lnSpc>
                      </a:pPr>
                      <a:r>
                        <a:rPr lang="it-IT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 virtuale e guida all’attivazione</a:t>
                      </a:r>
                    </a:p>
                  </a:txBody>
                  <a:tcPr anchor="ctr">
                    <a:solidFill>
                      <a:srgbClr val="00A9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SACCHI, PATTUMELLA AREATA</a:t>
                      </a:r>
                    </a:p>
                  </a:txBody>
                  <a:tcPr anchor="ctr">
                    <a:solidFill>
                      <a:srgbClr val="00A9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66038"/>
                  </a:ext>
                </a:extLst>
              </a:tr>
              <a:tr h="444634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          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38852"/>
                  </a:ext>
                </a:extLst>
              </a:tr>
              <a:tr h="847568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Utenze domestiche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533"/>
                  </a:ext>
                </a:extLst>
              </a:tr>
              <a:tr h="745984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Utenze non domestiche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50290"/>
                  </a:ext>
                </a:extLst>
              </a:tr>
              <a:tr h="629972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3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94301"/>
                  </a:ext>
                </a:extLst>
              </a:tr>
            </a:tbl>
          </a:graphicData>
        </a:graphic>
      </p:graphicFrame>
      <p:sp>
        <p:nvSpPr>
          <p:cNvPr id="12291" name="AutoShape 4" descr="Risultati immagini per obiettivo"/>
          <p:cNvSpPr>
            <a:spLocks noChangeAspect="1" noChangeArrowheads="1"/>
          </p:cNvSpPr>
          <p:nvPr/>
        </p:nvSpPr>
        <p:spPr bwMode="auto">
          <a:xfrm>
            <a:off x="238135" y="-238754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6" descr="Risultati immagini per obiettivo"/>
          <p:cNvSpPr>
            <a:spLocks noChangeAspect="1" noChangeArrowheads="1"/>
          </p:cNvSpPr>
          <p:nvPr/>
        </p:nvSpPr>
        <p:spPr bwMode="auto">
          <a:xfrm>
            <a:off x="379422" y="-8635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Immagine 38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59A42F96-D014-43B2-BC7E-2FCDC3BB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920" y="3600957"/>
            <a:ext cx="1000705" cy="648092"/>
          </a:xfrm>
          <a:prstGeom prst="rect">
            <a:avLst/>
          </a:prstGeom>
        </p:spPr>
      </p:pic>
      <p:sp>
        <p:nvSpPr>
          <p:cNvPr id="50" name="Titolo 1">
            <a:extLst>
              <a:ext uri="{FF2B5EF4-FFF2-40B4-BE49-F238E27FC236}">
                <a16:creationId xmlns:a16="http://schemas.microsoft.com/office/drawing/2014/main" id="{1C3A3571-4D30-414D-9AC5-9E8FE84B28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0094" y="270513"/>
            <a:ext cx="7359430" cy="566199"/>
          </a:xfrm>
          <a:noFill/>
          <a:ln>
            <a:noFill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 Materiali consegnati dagli informatori ambientali </a:t>
            </a:r>
            <a:endParaRPr altLang="it-IT" sz="2400" dirty="0">
              <a:solidFill>
                <a:srgbClr val="862356"/>
              </a:solidFill>
              <a:highlight>
                <a:srgbClr val="FFFF00"/>
              </a:highlight>
            </a:endParaRPr>
          </a:p>
        </p:txBody>
      </p:sp>
      <p:sp>
        <p:nvSpPr>
          <p:cNvPr id="5" name="Segno di addizione 4">
            <a:extLst>
              <a:ext uri="{FF2B5EF4-FFF2-40B4-BE49-F238E27FC236}">
                <a16:creationId xmlns:a16="http://schemas.microsoft.com/office/drawing/2014/main" id="{CC14B3C7-0FEB-4D99-A6D2-6E65AD573C44}"/>
              </a:ext>
            </a:extLst>
          </p:cNvPr>
          <p:cNvSpPr/>
          <p:nvPr/>
        </p:nvSpPr>
        <p:spPr>
          <a:xfrm>
            <a:off x="5679513" y="3925003"/>
            <a:ext cx="260639" cy="288758"/>
          </a:xfrm>
          <a:prstGeom prst="mathPlus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03842E-3CA7-A3E0-59F5-7AA7F59FC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141" y="3455739"/>
            <a:ext cx="637091" cy="118561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A90DDCD-3E62-C723-8A75-EBBDA97C3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784" y="3308330"/>
            <a:ext cx="487677" cy="694702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8467BDB-90CC-57B0-6165-F84170D88617}"/>
              </a:ext>
            </a:extLst>
          </p:cNvPr>
          <p:cNvSpPr txBox="1"/>
          <p:nvPr/>
        </p:nvSpPr>
        <p:spPr>
          <a:xfrm>
            <a:off x="5611498" y="4607550"/>
            <a:ext cx="136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*solo per Android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B6BFE9-03C7-A815-C2CC-A3B843549E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07"/>
          <a:stretch/>
        </p:blipFill>
        <p:spPr>
          <a:xfrm>
            <a:off x="7035822" y="3771858"/>
            <a:ext cx="848419" cy="8168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6840874-990F-3041-B7D5-EA3C51EB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269" y="3769983"/>
            <a:ext cx="620315" cy="83220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B132D7-06F1-F4E6-D48B-E4A550EC5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805" y="3322806"/>
            <a:ext cx="847268" cy="6212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8808A6A-3386-9C44-0924-E32CD9EA2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805" y="4150989"/>
            <a:ext cx="847268" cy="621272"/>
          </a:xfrm>
          <a:prstGeom prst="rect">
            <a:avLst/>
          </a:prstGeom>
        </p:spPr>
      </p:pic>
      <p:pic>
        <p:nvPicPr>
          <p:cNvPr id="4" name="Immagine 3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E71E41DE-AAD5-B867-D13C-EE69E073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168" y="3925003"/>
            <a:ext cx="1000705" cy="6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Risultati immagini per obiettivo"/>
          <p:cNvSpPr>
            <a:spLocks noChangeAspect="1" noChangeArrowheads="1"/>
          </p:cNvSpPr>
          <p:nvPr/>
        </p:nvSpPr>
        <p:spPr bwMode="auto">
          <a:xfrm>
            <a:off x="115888" y="-144463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6" descr="Risultati immagini per obiettivo"/>
          <p:cNvSpPr>
            <a:spLocks noChangeAspect="1" noChangeArrowheads="1"/>
          </p:cNvSpPr>
          <p:nvPr/>
        </p:nvSpPr>
        <p:spPr bwMode="auto">
          <a:xfrm>
            <a:off x="257175" y="7938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itolo 1"/>
          <p:cNvSpPr>
            <a:spLocks noGrp="1"/>
          </p:cNvSpPr>
          <p:nvPr>
            <p:ph type="title"/>
          </p:nvPr>
        </p:nvSpPr>
        <p:spPr bwMode="auto">
          <a:xfrm>
            <a:off x="256381" y="96903"/>
            <a:ext cx="8404814" cy="690761"/>
          </a:xfrm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Opuscolo informativo – Guida alla Raccolta Differenziata</a:t>
            </a:r>
            <a:endParaRPr altLang="it-IT" sz="2400" dirty="0">
              <a:solidFill>
                <a:srgbClr val="862356"/>
              </a:solidFill>
              <a:highlight>
                <a:srgbClr val="FFFF00"/>
              </a:highligh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E26F15-97FE-4AE1-9626-C2589C3EC803}"/>
              </a:ext>
            </a:extLst>
          </p:cNvPr>
          <p:cNvSpPr txBox="1"/>
          <p:nvPr/>
        </p:nvSpPr>
        <p:spPr>
          <a:xfrm>
            <a:off x="538163" y="3991317"/>
            <a:ext cx="8135591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osa mettere e cosa non mettere nelle diverse raccolte</a:t>
            </a:r>
          </a:p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Come utilizzare la Carta Smeraldo per l’apertura dei contenitori</a:t>
            </a:r>
          </a:p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Informazioni sulle Stazioni Ecologiche</a:t>
            </a:r>
          </a:p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servizi di raccolta a domicilio gratuiti</a:t>
            </a:r>
          </a:p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 compostaggio domestico</a:t>
            </a:r>
          </a:p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funzionalità dell’app 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«il Rifiutologo»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750071-3326-3A9E-B76B-B0EECBCF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651610"/>
            <a:ext cx="4392488" cy="33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Risultati immagini per obiettivo"/>
          <p:cNvSpPr>
            <a:spLocks noChangeAspect="1" noChangeArrowheads="1"/>
          </p:cNvSpPr>
          <p:nvPr/>
        </p:nvSpPr>
        <p:spPr bwMode="auto">
          <a:xfrm>
            <a:off x="115888" y="-144463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6" descr="Risultati immagini per obiettivo"/>
          <p:cNvSpPr>
            <a:spLocks noChangeAspect="1" noChangeArrowheads="1"/>
          </p:cNvSpPr>
          <p:nvPr/>
        </p:nvSpPr>
        <p:spPr bwMode="auto">
          <a:xfrm>
            <a:off x="257175" y="7938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itolo 1"/>
          <p:cNvSpPr>
            <a:spLocks noGrp="1"/>
          </p:cNvSpPr>
          <p:nvPr>
            <p:ph type="title"/>
          </p:nvPr>
        </p:nvSpPr>
        <p:spPr bwMode="auto">
          <a:xfrm>
            <a:off x="286869" y="160338"/>
            <a:ext cx="8741243" cy="820390"/>
          </a:xfrm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Opuscolo informativo - Guida alla smaltimento dell’amianto</a:t>
            </a:r>
            <a:endParaRPr altLang="it-IT" sz="2400" dirty="0">
              <a:solidFill>
                <a:srgbClr val="862356"/>
              </a:solidFill>
              <a:highlight>
                <a:srgbClr val="FFFF00"/>
              </a:highligh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E26F15-97FE-4AE1-9626-C2589C3EC803}"/>
              </a:ext>
            </a:extLst>
          </p:cNvPr>
          <p:cNvSpPr txBox="1"/>
          <p:nvPr/>
        </p:nvSpPr>
        <p:spPr>
          <a:xfrm>
            <a:off x="4118208" y="2060848"/>
            <a:ext cx="4698816" cy="250837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marR="0" lvl="0" indent="-457200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e come viene smaltito</a:t>
            </a:r>
          </a:p>
          <a:p>
            <a:pPr marL="342900" marR="0" lvl="0" indent="-342900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Tutti i passi per il conferimento</a:t>
            </a: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Attrezzatura di protezione e norme di sicurezza</a:t>
            </a:r>
          </a:p>
          <a:p>
            <a:pPr marR="0" lvl="0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Pct val="95000"/>
              <a:tabLst/>
              <a:defRPr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Pct val="95000"/>
              <a:buFont typeface="Wingdings" panose="05000000000000000000" pitchFamily="2" charset="2"/>
              <a:buChar char="ü"/>
              <a:tabLst/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attivo solo per le famiglie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2B12E62-8C96-4038-826B-5AA44B3F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1069976"/>
            <a:ext cx="3427367" cy="48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5E6BCBC1-EA0B-4FAA-8124-B0EB68D2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3611"/>
            <a:ext cx="6984776" cy="6480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it-IT" sz="2400" dirty="0">
                <a:solidFill>
                  <a:srgbClr val="862356"/>
                </a:solidFill>
              </a:rPr>
              <a:t>Carta Smeraldo Virtuale e guida all’attivazione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C5424A-D88B-4D47-B2AC-EFFE0679CF7F}"/>
              </a:ext>
            </a:extLst>
          </p:cNvPr>
          <p:cNvSpPr txBox="1"/>
          <p:nvPr/>
        </p:nvSpPr>
        <p:spPr>
          <a:xfrm>
            <a:off x="1430079" y="4466696"/>
            <a:ext cx="6624736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Cos’è la Carta Virtuale</a:t>
            </a:r>
          </a:p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attivarla</a:t>
            </a:r>
          </a:p>
          <a:p>
            <a:pPr marL="457200" marR="0" lvl="0" indent="-45720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97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Funzionalità</a:t>
            </a:r>
          </a:p>
          <a:p>
            <a:pPr marL="457200" indent="-457200">
              <a:lnSpc>
                <a:spcPct val="150000"/>
              </a:lnSpc>
              <a:buClr>
                <a:srgbClr val="00A97E"/>
              </a:buClr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Requisiti tecnici smartphone per l’installazione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A813C7-2325-7B3B-2765-1D8C8A5B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65313"/>
            <a:ext cx="5976664" cy="37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0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043" y="684757"/>
            <a:ext cx="8120494" cy="6849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it-IT" sz="2400" dirty="0">
                <a:solidFill>
                  <a:srgbClr val="862356"/>
                </a:solidFill>
              </a:rPr>
              <a:t>La Raccolta Differenziata nel Comune di Castel Guelfo nel 2023</a:t>
            </a:r>
          </a:p>
        </p:txBody>
      </p:sp>
      <p:sp>
        <p:nvSpPr>
          <p:cNvPr id="4" name="Rettangolo 3"/>
          <p:cNvSpPr/>
          <p:nvPr/>
        </p:nvSpPr>
        <p:spPr>
          <a:xfrm>
            <a:off x="2699792" y="3754321"/>
            <a:ext cx="1950478" cy="3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534 tonnellate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1" y="3434882"/>
            <a:ext cx="887715" cy="120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98" y="3450997"/>
            <a:ext cx="818076" cy="120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04" y="4915107"/>
            <a:ext cx="841447" cy="10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48" y="3440129"/>
            <a:ext cx="93262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1" y="3463153"/>
            <a:ext cx="841447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94" y="4819207"/>
            <a:ext cx="861120" cy="130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6739226" y="3734450"/>
            <a:ext cx="1951311" cy="3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336 tonnellate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029922" y="5312595"/>
            <a:ext cx="1537642" cy="3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168 tonnellate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115616" y="2577873"/>
            <a:ext cx="7056784" cy="4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00A97E"/>
                </a:solidFill>
              </a:rPr>
              <a:t>Le principali quantità di raccolta differenziata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95271" y="1556792"/>
            <a:ext cx="673811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b="1" dirty="0">
                <a:solidFill>
                  <a:srgbClr val="862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82,8%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5935D5-31A1-80BA-C1A2-80C9C9EC1129}"/>
              </a:ext>
            </a:extLst>
          </p:cNvPr>
          <p:cNvSpPr/>
          <p:nvPr/>
        </p:nvSpPr>
        <p:spPr>
          <a:xfrm>
            <a:off x="1849945" y="5262838"/>
            <a:ext cx="1950478" cy="3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592 tonnellate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14B836-740A-8224-48EA-6E9B19A3D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043" y="4887662"/>
            <a:ext cx="1176630" cy="124978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F2DDC6F-6093-6B56-8AD2-E4FFEE6F3E1F}"/>
              </a:ext>
            </a:extLst>
          </p:cNvPr>
          <p:cNvSpPr/>
          <p:nvPr/>
        </p:nvSpPr>
        <p:spPr>
          <a:xfrm>
            <a:off x="4344565" y="5287717"/>
            <a:ext cx="2685357" cy="3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935 tonnellate</a:t>
            </a:r>
          </a:p>
        </p:txBody>
      </p:sp>
    </p:spTree>
    <p:extLst>
      <p:ext uri="{BB962C8B-B14F-4D97-AF65-F5344CB8AC3E}">
        <p14:creationId xmlns:p14="http://schemas.microsoft.com/office/powerpoint/2010/main" val="147100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2085"/>
            <a:ext cx="2687289" cy="19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61793" y="3822546"/>
            <a:ext cx="853018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Grazie a questa app gratuita (per Android e iOS):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Cerca Rifiuto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» -  trovi informazioni dettagliate su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come riciclare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ogni scarto, pacchetto o confezione (anche tramite la lettura del codice a barre presente sugli imballaggi);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Stazioni Ecologiche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» - trovi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la Stazione Ecologica più vicina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 hai informazioni dettagliate su orari e materiali conferibili;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Ritiro a Domicilio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» - puoi prenotare il ritiro gratuito di rifiuti ingombranti;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Segnalazioni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» - puoi scattare una foto georeferenziata per inviare direttamente le segnalazioni ambientali;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Attivazione ed utilizzo della «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Tessera Virtuale»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(solo per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39" y="58755"/>
            <a:ext cx="3876322" cy="10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22633" r="21905" b="8621"/>
          <a:stretch/>
        </p:blipFill>
        <p:spPr bwMode="auto">
          <a:xfrm>
            <a:off x="5796136" y="1563363"/>
            <a:ext cx="2418408" cy="20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7F2E29B-4D15-420F-AD96-2939D6FC7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164"/>
            <a:ext cx="9144000" cy="35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A0E3585-9C46-42F8-8C88-1145DFB0FA56}"/>
              </a:ext>
            </a:extLst>
          </p:cNvPr>
          <p:cNvPicPr/>
          <p:nvPr/>
        </p:nvPicPr>
        <p:blipFill rotWithShape="1">
          <a:blip r:embed="rId2"/>
          <a:srcRect l="1868" t="9408" r="10355" b="4814"/>
          <a:stretch/>
        </p:blipFill>
        <p:spPr bwMode="auto">
          <a:xfrm>
            <a:off x="887415" y="1949927"/>
            <a:ext cx="2808287" cy="1725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60DB959-C710-4CFE-AD44-091E3A9D2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0" t="15001" r="21650" b="8000"/>
          <a:stretch/>
        </p:blipFill>
        <p:spPr>
          <a:xfrm>
            <a:off x="2471740" y="3119915"/>
            <a:ext cx="2447925" cy="1603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6630" name="CasellaDiTesto 3">
            <a:extLst>
              <a:ext uri="{FF2B5EF4-FFF2-40B4-BE49-F238E27FC236}">
                <a16:creationId xmlns:a16="http://schemas.microsoft.com/office/drawing/2014/main" id="{39EF6646-88B7-4531-A872-0A44CDF65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05" y="5798689"/>
            <a:ext cx="8136904" cy="2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it-IT" altLang="it-IT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https://www.gruppohera.it/assistenza/casa/ambiente/la-raccolta-nel-tuo-comune</a:t>
            </a:r>
            <a:endParaRPr lang="it-IT" altLang="it-IT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DB0BA3D-976F-4770-A1CB-CE40ED9633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99" t="17801" r="12201" b="13298"/>
          <a:stretch/>
        </p:blipFill>
        <p:spPr>
          <a:xfrm>
            <a:off x="4651376" y="3975577"/>
            <a:ext cx="2084388" cy="1603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5604AFC-E344-40CF-9F9D-EF81F89FF77C}"/>
              </a:ext>
            </a:extLst>
          </p:cNvPr>
          <p:cNvCxnSpPr>
            <a:cxnSpLocks/>
          </p:cNvCxnSpPr>
          <p:nvPr/>
        </p:nvCxnSpPr>
        <p:spPr>
          <a:xfrm flipV="1">
            <a:off x="3213102" y="1507014"/>
            <a:ext cx="1438275" cy="442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B1ED27F3-86A3-4F69-86C1-86195F1B9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239" y="1102202"/>
            <a:ext cx="2000250" cy="847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407FC42-53B8-4189-9EAC-CCFE8132C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305"/>
          <a:stretch/>
        </p:blipFill>
        <p:spPr>
          <a:xfrm>
            <a:off x="3017839" y="4859815"/>
            <a:ext cx="652462" cy="581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FFB2995-B39E-46D5-874D-E52680DFE5AA}"/>
              </a:ext>
            </a:extLst>
          </p:cNvPr>
          <p:cNvCxnSpPr>
            <a:cxnSpLocks/>
          </p:cNvCxnSpPr>
          <p:nvPr/>
        </p:nvCxnSpPr>
        <p:spPr>
          <a:xfrm flipV="1">
            <a:off x="3684590" y="4870926"/>
            <a:ext cx="892175" cy="280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AF6A7D4E-3CA3-48E8-8C05-E068D85BA57E}"/>
              </a:ext>
            </a:extLst>
          </p:cNvPr>
          <p:cNvSpPr txBox="1">
            <a:spLocks/>
          </p:cNvSpPr>
          <p:nvPr/>
        </p:nvSpPr>
        <p:spPr bwMode="auto">
          <a:xfrm>
            <a:off x="240954" y="94531"/>
            <a:ext cx="8741243" cy="8203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altLang="it-IT" sz="2400" dirty="0">
                <a:solidFill>
                  <a:srgbClr val="862356"/>
                </a:solidFill>
              </a:rPr>
              <a:t>La pagina dedicata al tuo Comune sul sito del Gruppo Hera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92530E-BFF1-08D9-DFDE-A910D4681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20000"/>
          </a:blip>
          <a:srcRect l="665" r="5920"/>
          <a:stretch/>
        </p:blipFill>
        <p:spPr>
          <a:xfrm>
            <a:off x="465780" y="1520819"/>
            <a:ext cx="2736305" cy="1022320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EBE9844-9505-4E27-A00E-3C143DD16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81" y="861233"/>
            <a:ext cx="4144616" cy="46166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00EDC300-4F52-4B45-8540-45EB6E1CD0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91682" y="273167"/>
            <a:ext cx="5490599" cy="460375"/>
          </a:xfrm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Dove finisce la raccolta differenziata?</a:t>
            </a:r>
            <a:endParaRPr altLang="it-IT" sz="2400" dirty="0">
              <a:solidFill>
                <a:srgbClr val="862356"/>
              </a:solidFill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6EEBB3-ECCE-7E85-F1F4-988FDBDEE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33" y="2557322"/>
            <a:ext cx="2530059" cy="3124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D19102-A735-6102-3680-B795C6DFF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368" y="1450589"/>
            <a:ext cx="4536504" cy="266513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0CF8028-3095-1B2F-C007-9E6BC0BEF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3" y="4034991"/>
            <a:ext cx="4891117" cy="273743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B188268-75A2-9F55-BC04-C342A1C66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4533600"/>
            <a:ext cx="317019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1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B5B070-E4E9-4A95-9357-3FE94F5063F4}"/>
              </a:ext>
            </a:extLst>
          </p:cNvPr>
          <p:cNvSpPr txBox="1"/>
          <p:nvPr/>
        </p:nvSpPr>
        <p:spPr>
          <a:xfrm>
            <a:off x="345970" y="3871855"/>
            <a:ext cx="8298173" cy="2446824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Carta e cartone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prodotti da carta riciclata: </a:t>
            </a:r>
            <a:r>
              <a:rPr lang="it-IT" sz="1800" b="1" dirty="0">
                <a:solidFill>
                  <a:srgbClr val="862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di energia risparmiata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rispetto alla produzione con la cellulosa degli alberi;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Acciaio e alluminio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prodotti da metalli riciclati: </a:t>
            </a:r>
            <a:r>
              <a:rPr lang="it-IT" sz="1800" b="1" dirty="0">
                <a:solidFill>
                  <a:srgbClr val="862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in meno di energia,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rispetto alla produzione di acciaio e alluminio da materie prime;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Una bottiglia di vetro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prodotto da vetro riciclato: </a:t>
            </a:r>
            <a:r>
              <a:rPr lang="it-IT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risparmia l’energia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che fa andare </a:t>
            </a:r>
            <a:r>
              <a:rPr lang="it-IT" sz="1800" b="1" dirty="0">
                <a:solidFill>
                  <a:srgbClr val="862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lampadina da 100 watt per 4 ore.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A043B0-996A-4C2C-86B3-884F98A71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1" t="37400" r="33462" b="50000"/>
          <a:stretch/>
        </p:blipFill>
        <p:spPr>
          <a:xfrm>
            <a:off x="1547664" y="1429529"/>
            <a:ext cx="6522081" cy="1586452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D97B44A4-A109-4B2C-AE87-A1E4D1591CE3}"/>
              </a:ext>
            </a:extLst>
          </p:cNvPr>
          <p:cNvSpPr txBox="1">
            <a:spLocks/>
          </p:cNvSpPr>
          <p:nvPr/>
        </p:nvSpPr>
        <p:spPr bwMode="auto">
          <a:xfrm>
            <a:off x="449553" y="286751"/>
            <a:ext cx="7342187" cy="83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altLang="it-IT" sz="2400" dirty="0">
                <a:solidFill>
                  <a:srgbClr val="862356"/>
                </a:solidFill>
              </a:rPr>
              <a:t>Obiettivi dell’Unione Europea: le percentuali della Raccolta Differenziata</a:t>
            </a:r>
            <a:endParaRPr lang="it-IT" altLang="it-IT" sz="2400" dirty="0">
              <a:solidFill>
                <a:srgbClr val="862356"/>
              </a:solidFill>
              <a:highlight>
                <a:srgbClr val="FFFF00"/>
              </a:highlight>
            </a:endParaRPr>
          </a:p>
        </p:txBody>
      </p:sp>
      <p:sp>
        <p:nvSpPr>
          <p:cNvPr id="15" name="Rettangolo 11">
            <a:extLst>
              <a:ext uri="{FF2B5EF4-FFF2-40B4-BE49-F238E27FC236}">
                <a16:creationId xmlns:a16="http://schemas.microsoft.com/office/drawing/2014/main" id="{43237F2F-987B-43FD-AA2F-1B535D91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320766"/>
            <a:ext cx="5040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A97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Differenziare bene fa risparmiare energia!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A97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53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sellaDiTesto 1">
            <a:extLst>
              <a:ext uri="{FF2B5EF4-FFF2-40B4-BE49-F238E27FC236}">
                <a16:creationId xmlns:a16="http://schemas.microsoft.com/office/drawing/2014/main" id="{05234984-163C-4D85-AA58-2C8FCEAD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0985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37891" name="CasellaDiTesto 1">
            <a:extLst>
              <a:ext uri="{FF2B5EF4-FFF2-40B4-BE49-F238E27FC236}">
                <a16:creationId xmlns:a16="http://schemas.microsoft.com/office/drawing/2014/main" id="{459D0738-DF06-4DFA-965B-C3DA86DE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454151"/>
            <a:ext cx="64214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3600" i="1" dirty="0">
                <a:solidFill>
                  <a:srgbClr val="862356"/>
                </a:solidFill>
                <a:latin typeface="Arial" panose="020B0604020202020204" pitchFamily="34" charset="0"/>
              </a:rPr>
              <a:t>Grazie per la </a:t>
            </a:r>
            <a:r>
              <a:rPr lang="it-IT" altLang="it-IT" sz="4000" i="1" dirty="0">
                <a:solidFill>
                  <a:srgbClr val="862356"/>
                </a:solidFill>
                <a:latin typeface="Arial" panose="020B0604020202020204" pitchFamily="34" charset="0"/>
              </a:rPr>
              <a:t>partecipazione</a:t>
            </a:r>
            <a:r>
              <a:rPr lang="it-IT" altLang="it-IT" sz="3600" i="1" dirty="0">
                <a:solidFill>
                  <a:srgbClr val="862356"/>
                </a:solidFill>
                <a:latin typeface="Arial" panose="020B0604020202020204" pitchFamily="34" charset="0"/>
              </a:rPr>
              <a:t>.</a:t>
            </a:r>
            <a:endParaRPr lang="it-IT" altLang="it-IT" sz="3600" dirty="0">
              <a:solidFill>
                <a:srgbClr val="862356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Immagine 3">
            <a:extLst>
              <a:ext uri="{FF2B5EF4-FFF2-40B4-BE49-F238E27FC236}">
                <a16:creationId xmlns:a16="http://schemas.microsoft.com/office/drawing/2014/main" id="{FB15FFED-04FE-4CAD-BC4F-B2D0D890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2735263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magine 4">
            <a:extLst>
              <a:ext uri="{FF2B5EF4-FFF2-40B4-BE49-F238E27FC236}">
                <a16:creationId xmlns:a16="http://schemas.microsoft.com/office/drawing/2014/main" id="{D7DC095C-6DFC-4F60-AD2A-5FB2E22B1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4" y="2741613"/>
            <a:ext cx="4651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magine 5">
            <a:extLst>
              <a:ext uri="{FF2B5EF4-FFF2-40B4-BE49-F238E27FC236}">
                <a16:creationId xmlns:a16="http://schemas.microsoft.com/office/drawing/2014/main" id="{C8923A63-BA85-4C3B-BD78-1BAD3F936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4" y="2735263"/>
            <a:ext cx="447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magine 6">
            <a:extLst>
              <a:ext uri="{FF2B5EF4-FFF2-40B4-BE49-F238E27FC236}">
                <a16:creationId xmlns:a16="http://schemas.microsoft.com/office/drawing/2014/main" id="{238BFCEE-9932-4F85-BCD6-80905B8AA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2738438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magine 7">
            <a:extLst>
              <a:ext uri="{FF2B5EF4-FFF2-40B4-BE49-F238E27FC236}">
                <a16:creationId xmlns:a16="http://schemas.microsoft.com/office/drawing/2014/main" id="{2F209A4C-71F0-4C98-BBB6-7955A01D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2735263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 descr="Risultati immagini per obiettivo"/>
          <p:cNvSpPr>
            <a:spLocks noChangeAspect="1" noChangeArrowheads="1"/>
          </p:cNvSpPr>
          <p:nvPr/>
        </p:nvSpPr>
        <p:spPr bwMode="auto">
          <a:xfrm>
            <a:off x="115888" y="-144463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it-IT" altLang="it-I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AutoShape 6" descr="Risultati immagini per obiettivo"/>
          <p:cNvSpPr>
            <a:spLocks noChangeAspect="1" noChangeArrowheads="1"/>
          </p:cNvSpPr>
          <p:nvPr/>
        </p:nvSpPr>
        <p:spPr bwMode="auto">
          <a:xfrm>
            <a:off x="257175" y="7938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it-IT" altLang="it-I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7024" y="841400"/>
            <a:ext cx="8795456" cy="502131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77800" indent="-4763" algn="just">
              <a:lnSpc>
                <a:spcPct val="150000"/>
              </a:lnSpc>
            </a:pPr>
            <a:r>
              <a:rPr 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gestione del servizio è stata assegnata a:</a:t>
            </a:r>
          </a:p>
          <a:p>
            <a:pPr marL="51593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Hera</a:t>
            </a:r>
          </a:p>
          <a:p>
            <a:pPr marL="51593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Brodolini</a:t>
            </a:r>
          </a:p>
          <a:p>
            <a:pPr marL="515937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onsorzio </a:t>
            </a: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coBI</a:t>
            </a:r>
            <a:endParaRPr lang="it-IT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4763" algn="just">
              <a:lnSpc>
                <a:spcPct val="150000"/>
              </a:lnSpc>
            </a:pP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4763" algn="just">
              <a:lnSpc>
                <a:spcPct val="150000"/>
              </a:lnSpc>
            </a:pPr>
            <a:r>
              <a:rPr 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parte di </a:t>
            </a:r>
            <a:r>
              <a:rPr lang="it-IT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ATERSIR</a:t>
            </a:r>
            <a:r>
              <a:rPr 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(Agenzia Territoriale dell’Emilia-Romagna per i Servizi Idrici e Rifiuti), con decorrenza 1 gennaio 2022 tramite gara ad evidenza pubblica.</a:t>
            </a:r>
          </a:p>
          <a:p>
            <a:pPr marL="177800" indent="-4763" algn="just">
              <a:lnSpc>
                <a:spcPct val="150000"/>
              </a:lnSpc>
            </a:pPr>
            <a:endParaRPr lang="it-IT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Comune di Castel Guelfo è previsto un sostanziale 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rinnovamento dei contenitori stradali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 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 delle tessere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331640" y="114083"/>
            <a:ext cx="6912768" cy="64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altLang="it-IT" sz="2400" dirty="0">
                <a:solidFill>
                  <a:srgbClr val="862356"/>
                </a:solidFill>
              </a:rPr>
              <a:t>La raccolta rifiuti nel Comune di Castel Guelfo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8A13D51-994B-2955-9C07-AA12775B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10" y="1557276"/>
            <a:ext cx="721356" cy="7213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3382BC-4C57-AD5D-33BC-58739D8E2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59" y="2267038"/>
            <a:ext cx="1319936" cy="5650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8FFB9C-A4C2-6BBA-F33C-97ADB04E3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358" y="1269951"/>
            <a:ext cx="1121959" cy="4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7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Risultati immagini per obiettivo"/>
          <p:cNvSpPr>
            <a:spLocks noChangeAspect="1" noChangeArrowheads="1"/>
          </p:cNvSpPr>
          <p:nvPr/>
        </p:nvSpPr>
        <p:spPr bwMode="auto">
          <a:xfrm>
            <a:off x="115888" y="-144463"/>
            <a:ext cx="28098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it-IT" altLang="it-IT" sz="1800" dirty="0">
              <a:solidFill>
                <a:srgbClr val="000000"/>
              </a:solidFill>
            </a:endParaRPr>
          </a:p>
        </p:txBody>
      </p:sp>
      <p:sp>
        <p:nvSpPr>
          <p:cNvPr id="8195" name="AutoShape 6" descr="Risultati immagini per obiettivo"/>
          <p:cNvSpPr>
            <a:spLocks noChangeAspect="1" noChangeArrowheads="1"/>
          </p:cNvSpPr>
          <p:nvPr/>
        </p:nvSpPr>
        <p:spPr bwMode="auto">
          <a:xfrm>
            <a:off x="257175" y="7938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it-IT" altLang="it-IT" sz="1800" dirty="0">
              <a:solidFill>
                <a:srgbClr val="000000"/>
              </a:solidFill>
            </a:endParaRPr>
          </a:p>
        </p:txBody>
      </p:sp>
      <p:sp>
        <p:nvSpPr>
          <p:cNvPr id="8196" name="Titolo 1"/>
          <p:cNvSpPr>
            <a:spLocks noGrp="1"/>
          </p:cNvSpPr>
          <p:nvPr>
            <p:ph type="title"/>
          </p:nvPr>
        </p:nvSpPr>
        <p:spPr bwMode="auto">
          <a:xfrm>
            <a:off x="903289" y="0"/>
            <a:ext cx="6837064" cy="612020"/>
          </a:xfrm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altLang="it-IT" dirty="0">
                <a:solidFill>
                  <a:srgbClr val="862356"/>
                </a:solidFill>
                <a:latin typeface="Arial Black" pitchFamily="34" charset="0"/>
                <a:cs typeface="Arial" charset="0"/>
              </a:rPr>
              <a:t/>
            </a:r>
            <a:br>
              <a:rPr altLang="it-IT" dirty="0">
                <a:solidFill>
                  <a:srgbClr val="862356"/>
                </a:solidFill>
                <a:latin typeface="Arial Black" pitchFamily="34" charset="0"/>
                <a:cs typeface="Arial" charset="0"/>
              </a:rPr>
            </a:br>
            <a:endParaRPr altLang="it-IT" dirty="0">
              <a:latin typeface="Arial" charset="0"/>
              <a:cs typeface="Arial" charset="0"/>
            </a:endParaRPr>
          </a:p>
        </p:txBody>
      </p:sp>
      <p:sp>
        <p:nvSpPr>
          <p:cNvPr id="8197" name="Titolo 1"/>
          <p:cNvSpPr txBox="1">
            <a:spLocks/>
          </p:cNvSpPr>
          <p:nvPr/>
        </p:nvSpPr>
        <p:spPr bwMode="auto">
          <a:xfrm>
            <a:off x="1439160" y="145894"/>
            <a:ext cx="6438466" cy="61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altLang="it-IT" b="1" dirty="0">
                <a:solidFill>
                  <a:srgbClr val="8623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Conformazione – ISOLE DI BASE</a:t>
            </a:r>
            <a:endParaRPr lang="it-IT" altLang="it-IT" b="1" dirty="0">
              <a:solidFill>
                <a:srgbClr val="862356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5" name="Rettangolo 18"/>
          <p:cNvSpPr>
            <a:spLocks noChangeArrowheads="1"/>
          </p:cNvSpPr>
          <p:nvPr/>
        </p:nvSpPr>
        <p:spPr bwMode="auto">
          <a:xfrm>
            <a:off x="115888" y="3573016"/>
            <a:ext cx="8758337" cy="2936125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endParaRPr lang="it-IT" alt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Contenitore dell’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indifferenziata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avrà un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dispositivo per il controllo accessi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misura volumetrica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che si aprirà con tessera elettronica;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Contenitori per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Carta/Cartone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Plastica/Lattine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Organico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si apriranno mediante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tessera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elettronica mentre i contenitori per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Vetro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Sfalci/Potature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saranno a accesso libero.</a:t>
            </a: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001375006"/>
              </p:ext>
            </p:extLst>
          </p:nvPr>
        </p:nvGraphicFramePr>
        <p:xfrm>
          <a:off x="146695" y="1089012"/>
          <a:ext cx="8817793" cy="288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e 3">
            <a:extLst>
              <a:ext uri="{FF2B5EF4-FFF2-40B4-BE49-F238E27FC236}">
                <a16:creationId xmlns:a16="http://schemas.microsoft.com/office/drawing/2014/main" id="{1FD5BB50-1A70-C4F7-ADF8-1CA721780CB6}"/>
              </a:ext>
            </a:extLst>
          </p:cNvPr>
          <p:cNvSpPr/>
          <p:nvPr/>
        </p:nvSpPr>
        <p:spPr>
          <a:xfrm>
            <a:off x="2685189" y="1391547"/>
            <a:ext cx="17377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DC98FC2-C7D4-2320-2154-9998EDE7B2E5}"/>
              </a:ext>
            </a:extLst>
          </p:cNvPr>
          <p:cNvSpPr/>
          <p:nvPr/>
        </p:nvSpPr>
        <p:spPr>
          <a:xfrm>
            <a:off x="4174806" y="1364014"/>
            <a:ext cx="173770" cy="17993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bidirezionale orizzontale 11">
            <a:extLst>
              <a:ext uri="{FF2B5EF4-FFF2-40B4-BE49-F238E27FC236}">
                <a16:creationId xmlns:a16="http://schemas.microsoft.com/office/drawing/2014/main" id="{77F659E4-63CA-3354-ABD1-EC09A17D88BB}"/>
              </a:ext>
            </a:extLst>
          </p:cNvPr>
          <p:cNvSpPr/>
          <p:nvPr/>
        </p:nvSpPr>
        <p:spPr>
          <a:xfrm>
            <a:off x="1335918" y="2913232"/>
            <a:ext cx="6608946" cy="1170848"/>
          </a:xfrm>
          <a:prstGeom prst="leftRightArrow">
            <a:avLst/>
          </a:prstGeom>
          <a:solidFill>
            <a:schemeClr val="bg1"/>
          </a:solidFill>
          <a:scene3d>
            <a:camera prst="orthographicFront"/>
            <a:lightRig rig="balanced" dir="t"/>
          </a:scene3d>
          <a:sp3d z="190500" prstMaterial="dkEdge">
            <a:bevelT w="120900" h="88900"/>
            <a:bevelB w="88900" h="3175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E558871E-04CE-3EE5-5893-9F3BBBA5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82" y="3219157"/>
            <a:ext cx="623263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it-IT" sz="1400" b="1" i="1" dirty="0">
                <a:latin typeface="Arial" charset="0"/>
                <a:cs typeface="Arial" charset="0"/>
              </a:rPr>
              <a:t>Riorganizzazione </a:t>
            </a:r>
            <a:r>
              <a:rPr lang="it-IT" altLang="it-IT" sz="1500" b="1" i="1" dirty="0">
                <a:latin typeface="Arial" charset="0"/>
                <a:cs typeface="Arial" charset="0"/>
              </a:rPr>
              <a:t>del</a:t>
            </a:r>
            <a:r>
              <a:rPr lang="it-IT" altLang="it-IT" sz="1400" b="1" i="1" dirty="0">
                <a:latin typeface="Arial" charset="0"/>
                <a:cs typeface="Arial" charset="0"/>
              </a:rPr>
              <a:t> servizio di raccolta territoriale </a:t>
            </a:r>
          </a:p>
          <a:p>
            <a:pPr algn="ctr" eaLnBrk="1" hangingPunct="1"/>
            <a:r>
              <a:rPr lang="it-IT" altLang="it-IT" sz="1400" b="1" i="1" dirty="0">
                <a:latin typeface="Arial" charset="0"/>
                <a:cs typeface="Arial" charset="0"/>
              </a:rPr>
              <a:t>secondo il modello Isole Ecologiche di Base</a:t>
            </a:r>
          </a:p>
        </p:txBody>
      </p:sp>
    </p:spTree>
    <p:extLst>
      <p:ext uri="{BB962C8B-B14F-4D97-AF65-F5344CB8AC3E}">
        <p14:creationId xmlns:p14="http://schemas.microsoft.com/office/powerpoint/2010/main" val="243340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4DB0171-6B71-430A-8B8C-59564C02A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02"/>
          <a:stretch/>
        </p:blipFill>
        <p:spPr>
          <a:xfrm>
            <a:off x="395536" y="4124704"/>
            <a:ext cx="1827237" cy="1401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1BCAD5D-6BAE-4D51-A328-27372F2F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29" y="520716"/>
            <a:ext cx="8017346" cy="55042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sz="2400" dirty="0">
                <a:solidFill>
                  <a:srgbClr val="862356"/>
                </a:solidFill>
              </a:rPr>
              <a:t>La Carta Smeraldo: </a:t>
            </a:r>
            <a:r>
              <a:rPr lang="it-IT" altLang="it-IT" sz="2400" dirty="0">
                <a:solidFill>
                  <a:srgbClr val="862356"/>
                </a:solidFill>
              </a:rPr>
              <a:t>la tessera Hera per i servizi ambientali</a:t>
            </a:r>
            <a:endParaRPr lang="it-IT" sz="2400" dirty="0">
              <a:solidFill>
                <a:srgbClr val="862356"/>
              </a:solidFill>
            </a:endParaRPr>
          </a:p>
        </p:txBody>
      </p:sp>
      <p:pic>
        <p:nvPicPr>
          <p:cNvPr id="5" name="Immagine 4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E734F456-61E9-44A7-BC23-3E5419AC6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7897">
            <a:off x="438091" y="1784634"/>
            <a:ext cx="1544731" cy="103169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481CFC-75BF-4920-A090-15C6399643B8}"/>
              </a:ext>
            </a:extLst>
          </p:cNvPr>
          <p:cNvSpPr txBox="1"/>
          <p:nvPr/>
        </p:nvSpPr>
        <p:spPr>
          <a:xfrm>
            <a:off x="2456845" y="1330986"/>
            <a:ext cx="64653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it-IT" sz="2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 Smeraldo </a:t>
            </a:r>
            <a:r>
              <a:rPr lang="it-IT" sz="2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verranno distribuite a tutte le utenze e consentono di accedere:</a:t>
            </a:r>
          </a:p>
          <a:p>
            <a:pPr marL="342900" indent="-342900" algn="l">
              <a:lnSpc>
                <a:spcPct val="150000"/>
              </a:lnSpc>
              <a:buClr>
                <a:srgbClr val="00A97E"/>
              </a:buClr>
              <a:buFont typeface="Wingdings" panose="05000000000000000000" pitchFamily="2" charset="2"/>
              <a:buChar char="ü"/>
            </a:pPr>
            <a:r>
              <a:rPr lang="it-IT" sz="2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cassonetti informatizzati presenti sul territorio;</a:t>
            </a:r>
          </a:p>
          <a:p>
            <a:pPr marL="342900" indent="-342900" algn="l">
              <a:lnSpc>
                <a:spcPct val="150000"/>
              </a:lnSpc>
              <a:buClr>
                <a:srgbClr val="00A97E"/>
              </a:buClr>
              <a:buFont typeface="Wingdings" panose="05000000000000000000" pitchFamily="2" charset="2"/>
              <a:buChar char="ü"/>
            </a:pPr>
            <a:r>
              <a:rPr lang="it-IT" sz="20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Stazioni Ecologiche.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C24320-367A-42BB-8A27-7FB2CED53907}"/>
              </a:ext>
            </a:extLst>
          </p:cNvPr>
          <p:cNvSpPr txBox="1"/>
          <p:nvPr/>
        </p:nvSpPr>
        <p:spPr>
          <a:xfrm>
            <a:off x="2339752" y="3933056"/>
            <a:ext cx="6582470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Vuoi aprire il cassonetto con il cellulare?</a:t>
            </a:r>
          </a:p>
          <a:p>
            <a:pPr algn="l">
              <a:lnSpc>
                <a:spcPct val="150000"/>
              </a:lnSpc>
            </a:pPr>
            <a:endParaRPr lang="it-IT" sz="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 alla Carta Smeraldo ti consegniamo le istruzioni per attivare sui dispositivi (Android dotati di tecnologia NFC) la Carta Smeraldo virtuale. </a:t>
            </a:r>
          </a:p>
        </p:txBody>
      </p:sp>
    </p:spTree>
    <p:extLst>
      <p:ext uri="{BB962C8B-B14F-4D97-AF65-F5344CB8AC3E}">
        <p14:creationId xmlns:p14="http://schemas.microsoft.com/office/powerpoint/2010/main" val="357550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73193-790C-4A63-A77F-C3468FD8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6" y="391236"/>
            <a:ext cx="8424936" cy="670843"/>
          </a:xfrm>
        </p:spPr>
        <p:txBody>
          <a:bodyPr/>
          <a:lstStyle/>
          <a:p>
            <a:r>
              <a:rPr lang="it-IT" sz="2400" dirty="0">
                <a:solidFill>
                  <a:srgbClr val="862356"/>
                </a:solidFill>
              </a:rPr>
              <a:t>Apertura nuovo cassonetto informatizzato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71B644D-2557-424E-8F48-F07DDB14B2C2}"/>
              </a:ext>
            </a:extLst>
          </p:cNvPr>
          <p:cNvSpPr txBox="1">
            <a:spLocks/>
          </p:cNvSpPr>
          <p:nvPr/>
        </p:nvSpPr>
        <p:spPr>
          <a:xfrm>
            <a:off x="683568" y="1539362"/>
            <a:ext cx="82809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1" kern="1200">
                <a:solidFill>
                  <a:srgbClr val="05497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200" b="0" dirty="0">
                <a:solidFill>
                  <a:schemeClr val="tx1"/>
                </a:solidFill>
              </a:rPr>
              <a:t>I contenitori </a:t>
            </a:r>
            <a:r>
              <a:rPr lang="it-IT" sz="2200" dirty="0">
                <a:solidFill>
                  <a:schemeClr val="tx1"/>
                </a:solidFill>
              </a:rPr>
              <a:t>dell’indifferenziata, della carta, della plastica/lattine e dell’organico</a:t>
            </a:r>
            <a:r>
              <a:rPr lang="it-IT" sz="2200" b="0" dirty="0">
                <a:solidFill>
                  <a:schemeClr val="tx1"/>
                </a:solidFill>
              </a:rPr>
              <a:t> </a:t>
            </a:r>
            <a:r>
              <a:rPr lang="it-IT" sz="2200" dirty="0">
                <a:solidFill>
                  <a:schemeClr val="tx1"/>
                </a:solidFill>
              </a:rPr>
              <a:t>si apriranno esclusivamente mediante l’utilizzo della Carta Smeraldo </a:t>
            </a:r>
            <a:r>
              <a:rPr lang="it-IT" sz="2200" b="0" dirty="0">
                <a:solidFill>
                  <a:schemeClr val="tx1"/>
                </a:solidFill>
              </a:rPr>
              <a:t>(fisica o virtuale).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5BE876-8573-649A-3236-0F909CB8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874981"/>
            <a:ext cx="2376264" cy="2256553"/>
          </a:xfrm>
          <a:prstGeom prst="rect">
            <a:avLst/>
          </a:prstGeom>
        </p:spPr>
      </p:pic>
      <p:pic>
        <p:nvPicPr>
          <p:cNvPr id="4" name="Immagine 3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7DF76F85-C3E3-272C-E9F0-CAB32BDC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97897">
            <a:off x="1489362" y="3169282"/>
            <a:ext cx="2399195" cy="16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1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 bwMode="auto">
          <a:xfrm>
            <a:off x="359532" y="86156"/>
            <a:ext cx="8424936" cy="909638"/>
          </a:xfrm>
          <a:noFill/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Cassonetti rifiuti INDIFFERENZIATI: apertura con Carta Smeraldo</a:t>
            </a:r>
            <a:endParaRPr altLang="it-IT" sz="2400" dirty="0">
              <a:solidFill>
                <a:srgbClr val="862356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95580" y="2204864"/>
            <a:ext cx="4893126" cy="403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Apertura cassetto mediante avvicinamento di Carta Smeraldo (fisica o virtuale);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Capienza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cassetto 30 litri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Pedaliera per la chiusura del cassetto;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Fessura laterale per piccoli rifiuti da «strada»;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Volumetria 3.200 litri.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1821C5A-1EDA-B4F2-50E9-30E777E92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4454" t="9092" r="16181" b="21892"/>
          <a:stretch/>
        </p:blipFill>
        <p:spPr>
          <a:xfrm>
            <a:off x="485787" y="1250353"/>
            <a:ext cx="1928173" cy="1281977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magine 3" descr="Immagine che contiene testo, accessorio&#10;&#10;Descrizione generata automaticamente">
            <a:extLst>
              <a:ext uri="{FF2B5EF4-FFF2-40B4-BE49-F238E27FC236}">
                <a16:creationId xmlns:a16="http://schemas.microsoft.com/office/drawing/2014/main" id="{A0C43DD0-F378-37EB-0CDE-DC1F5204B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849" y="1144573"/>
            <a:ext cx="1544731" cy="10316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EA410D5-EFAC-0F62-3E20-6BB0574C7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77" b="95691" l="5536" r="96429">
                        <a14:foregroundMark x1="41607" y1="82226" x2="28036" y2="85099"/>
                        <a14:foregroundMark x1="28036" y1="85099" x2="17500" y2="79892"/>
                        <a14:foregroundMark x1="17500" y1="79892" x2="27857" y2="88510"/>
                        <a14:foregroundMark x1="27857" y1="88510" x2="40893" y2="89408"/>
                        <a14:foregroundMark x1="58482" y1="84260" x2="62526" y2="83076"/>
                        <a14:foregroundMark x1="40893" y1="89408" x2="58426" y2="84276"/>
                        <a14:foregroundMark x1="68301" y1="81074" x2="41607" y2="88330"/>
                        <a14:foregroundMark x1="87500" y1="74686" x2="86013" y2="75851"/>
                        <a14:foregroundMark x1="38691" y1="91914" x2="31071" y2="91562"/>
                        <a14:foregroundMark x1="31071" y1="91562" x2="15893" y2="77917"/>
                        <a14:foregroundMark x1="90357" y1="67864" x2="91071" y2="59605"/>
                        <a14:foregroundMark x1="92679" y1="49013" x2="92679" y2="49013"/>
                        <a14:foregroundMark x1="91429" y1="50987" x2="94286" y2="23878"/>
                        <a14:foregroundMark x1="94286" y1="23878" x2="7857" y2="26391"/>
                        <a14:foregroundMark x1="7857" y1="26391" x2="9643" y2="54399"/>
                        <a14:foregroundMark x1="9643" y1="54399" x2="13036" y2="67325"/>
                        <a14:foregroundMark x1="13036" y1="67325" x2="15357" y2="53501"/>
                        <a14:foregroundMark x1="15357" y1="53501" x2="11607" y2="33034"/>
                        <a14:foregroundMark x1="11607" y1="33034" x2="23929" y2="33573"/>
                        <a14:foregroundMark x1="23929" y1="33573" x2="25893" y2="36984"/>
                        <a14:foregroundMark x1="14286" y1="68043" x2="16071" y2="67684"/>
                        <a14:foregroundMark x1="19821" y1="75943" x2="17143" y2="76302"/>
                        <a14:foregroundMark x1="15536" y1="77199" x2="11250" y2="64811"/>
                        <a14:foregroundMark x1="10000" y1="61221" x2="3929" y2="25673"/>
                        <a14:foregroundMark x1="3929" y1="25673" x2="8571" y2="15440"/>
                        <a14:foregroundMark x1="8571" y1="15440" x2="22143" y2="7361"/>
                        <a14:foregroundMark x1="22143" y1="7361" x2="38393" y2="6104"/>
                        <a14:foregroundMark x1="38393" y1="6104" x2="54464" y2="7540"/>
                        <a14:foregroundMark x1="54464" y1="7540" x2="66607" y2="6822"/>
                        <a14:foregroundMark x1="66607" y1="6822" x2="83032" y2="9082"/>
                        <a14:foregroundMark x1="92141" y1="18729" x2="96429" y2="23519"/>
                        <a14:foregroundMark x1="32143" y1="13285" x2="46250" y2="12926"/>
                        <a14:foregroundMark x1="46250" y1="12926" x2="84286" y2="15799"/>
                        <a14:foregroundMark x1="84286" y1="15799" x2="84464" y2="16517"/>
                        <a14:foregroundMark x1="38214" y1="17235" x2="23750" y2="15440"/>
                        <a14:foregroundMark x1="23750" y1="15440" x2="36250" y2="20467"/>
                        <a14:foregroundMark x1="45893" y1="15081" x2="63393" y2="21724"/>
                        <a14:foregroundMark x1="63393" y1="21724" x2="65179" y2="21544"/>
                        <a14:foregroundMark x1="52500" y1="47576" x2="49643" y2="61939"/>
                        <a14:foregroundMark x1="49643" y1="61939" x2="50714" y2="66786"/>
                        <a14:foregroundMark x1="44286" y1="60144" x2="46607" y2="70018"/>
                        <a14:foregroundMark x1="93036" y1="65530" x2="94107" y2="65530"/>
                        <a14:foregroundMark x1="91964" y1="66607" x2="91964" y2="66607"/>
                        <a14:foregroundMark x1="93214" y1="66248" x2="93214" y2="66248"/>
                        <a14:foregroundMark x1="93750" y1="65350" x2="93750" y2="65350"/>
                        <a14:foregroundMark x1="92321" y1="65171" x2="92321" y2="65171"/>
                        <a14:foregroundMark x1="5714" y1="18492" x2="7321" y2="38779"/>
                        <a14:foregroundMark x1="7321" y1="42370" x2="10536" y2="57989"/>
                        <a14:foregroundMark x1="5893" y1="33932" x2="11429" y2="68941"/>
                        <a14:foregroundMark x1="11429" y1="68941" x2="12143" y2="70018"/>
                        <a14:foregroundMark x1="10357" y1="69838" x2="10893" y2="58707"/>
                        <a14:foregroundMark x1="77199" y1="77099" x2="71964" y2="78097"/>
                        <a14:foregroundMark x1="82321" y1="76122" x2="79065" y2="76743"/>
                        <a14:foregroundMark x1="87143" y1="74865" x2="85559" y2="76010"/>
                        <a14:foregroundMark x1="38762" y1="95487" x2="30536" y2="92280"/>
                        <a14:foregroundMark x1="10893" y1="30521" x2="10179" y2="38959"/>
                        <a14:foregroundMark x1="71607" y1="78995" x2="78929" y2="77199"/>
                        <a14:foregroundMark x1="41495" y1="90883" x2="40000" y2="91382"/>
                        <a14:foregroundMark x1="58950" y1="85060" x2="47929" y2="88737"/>
                        <a14:foregroundMark x1="76587" y1="79177" x2="60800" y2="84443"/>
                        <a14:foregroundMark x1="59138" y1="85341" x2="47928" y2="88735"/>
                        <a14:foregroundMark x1="75357" y1="80431" x2="61020" y2="84772"/>
                        <a14:foregroundMark x1="54821" y1="87253" x2="48561" y2="89530"/>
                        <a14:backgroundMark x1="83393" y1="8797" x2="91429" y2="16876"/>
                        <a14:backgroundMark x1="83036" y1="9336" x2="83036" y2="9336"/>
                        <a14:backgroundMark x1="91786" y1="17774" x2="91071" y2="16338"/>
                        <a14:backgroundMark x1="83393" y1="9156" x2="82857" y2="8797"/>
                        <a14:backgroundMark x1="91607" y1="17953" x2="90536" y2="16697"/>
                        <a14:backgroundMark x1="68633" y1="86181" x2="48036" y2="93896"/>
                        <a14:backgroundMark x1="84464" y1="80251" x2="77304" y2="82933"/>
                        <a14:backgroundMark x1="81106" y1="80564" x2="84107" y2="79354"/>
                        <a14:backgroundMark x1="57214" y1="90196" x2="62774" y2="87955"/>
                        <a14:backgroundMark x1="48036" y1="93896" x2="56800" y2="90363"/>
                        <a14:backgroundMark x1="84107" y1="79354" x2="81019" y2="80455"/>
                        <a14:backgroundMark x1="81539" y1="81109" x2="83571" y2="80431"/>
                        <a14:backgroundMark x1="83571" y1="80431" x2="81511" y2="81073"/>
                        <a14:backgroundMark x1="81048" y1="80491" x2="82143" y2="80072"/>
                        <a14:backgroundMark x1="42057" y1="93968" x2="40714" y2="94434"/>
                        <a14:backgroundMark x1="82143" y1="80072" x2="81023" y2="80460"/>
                        <a14:backgroundMark x1="80959" y1="80380" x2="91607" y2="76661"/>
                        <a14:backgroundMark x1="40714" y1="94434" x2="42055" y2="93966"/>
                        <a14:backgroundMark x1="62679" y1="87253" x2="60536" y2="87433"/>
                        <a14:backgroundMark x1="49464" y1="90664" x2="43036" y2="92819"/>
                        <a14:backgroundMark x1="81250" y1="79174" x2="78036" y2="80790"/>
                        <a14:backgroundMark x1="38750" y1="95512" x2="40893" y2="94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94" y="3356992"/>
            <a:ext cx="3287437" cy="326982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9DF1753-4EDB-2FCB-A85F-86689B7D0B21}"/>
              </a:ext>
            </a:extLst>
          </p:cNvPr>
          <p:cNvCxnSpPr>
            <a:cxnSpLocks/>
          </p:cNvCxnSpPr>
          <p:nvPr/>
        </p:nvCxnSpPr>
        <p:spPr>
          <a:xfrm flipH="1" flipV="1">
            <a:off x="1418506" y="2430828"/>
            <a:ext cx="1425302" cy="1430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48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 bwMode="auto">
          <a:xfrm>
            <a:off x="539552" y="215106"/>
            <a:ext cx="8460940" cy="909638"/>
          </a:xfrm>
          <a:noFill/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it-IT" altLang="it-IT" sz="2400" dirty="0">
                <a:solidFill>
                  <a:srgbClr val="862356"/>
                </a:solidFill>
              </a:rPr>
              <a:t>Cassonetti per Carta/cartone, Plastica/lattine e Organico: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561223D-9D42-445A-91CF-A9C848DCD85C}"/>
              </a:ext>
            </a:extLst>
          </p:cNvPr>
          <p:cNvSpPr/>
          <p:nvPr/>
        </p:nvSpPr>
        <p:spPr>
          <a:xfrm>
            <a:off x="3608054" y="1196752"/>
            <a:ext cx="52523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Identificazione mediante Carta Smeraldo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Apertura sportello mediante pedaliera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Forma e dimensioni feritoie che impediscono l’introduzione di rifiuti ingombranti o non adatti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Chiusura a seguito del rilascio del pedale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863D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Volumetria contenitori: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Clr>
                <a:srgbClr val="00863D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Plastica/lattine e Carta/cartone 3.200 litri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Clr>
                <a:srgbClr val="00863D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Contenitore Organico 1.700 litri </a:t>
            </a:r>
          </a:p>
          <a:p>
            <a:pPr>
              <a:spcBef>
                <a:spcPts val="0"/>
              </a:spcBef>
              <a:buClr>
                <a:srgbClr val="00863D"/>
              </a:buClr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carretto&#10;&#10;Descrizione generata automaticamente">
            <a:extLst>
              <a:ext uri="{FF2B5EF4-FFF2-40B4-BE49-F238E27FC236}">
                <a16:creationId xmlns:a16="http://schemas.microsoft.com/office/drawing/2014/main" id="{0F66ED15-C787-3911-0E23-D04DCCBC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96942"/>
            <a:ext cx="2102078" cy="1944216"/>
          </a:xfrm>
          <a:prstGeom prst="rect">
            <a:avLst/>
          </a:prstGeom>
        </p:spPr>
      </p:pic>
      <p:pic>
        <p:nvPicPr>
          <p:cNvPr id="5" name="Immagine 4" descr="Immagine che contiene testo, contenitore&#10;&#10;Descrizione generata automaticamente">
            <a:extLst>
              <a:ext uri="{FF2B5EF4-FFF2-40B4-BE49-F238E27FC236}">
                <a16:creationId xmlns:a16="http://schemas.microsoft.com/office/drawing/2014/main" id="{B2CA2044-9158-F4A6-DF94-8C6EC99A9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73" y="1464311"/>
            <a:ext cx="324377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9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CAD5D-6BAE-4D51-A328-27372F2F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94" y="443744"/>
            <a:ext cx="8017346" cy="55042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862356"/>
                </a:solidFill>
              </a:rPr>
              <a:t>Il compostaggio domestico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42F88CB-157B-4AB0-A990-2A2EED13BAC0}"/>
              </a:ext>
            </a:extLst>
          </p:cNvPr>
          <p:cNvSpPr txBox="1">
            <a:spLocks/>
          </p:cNvSpPr>
          <p:nvPr/>
        </p:nvSpPr>
        <p:spPr bwMode="auto">
          <a:xfrm>
            <a:off x="392526" y="1217711"/>
            <a:ext cx="8139914" cy="17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/>
          <a:lstStyle>
            <a:lvl1pPr marL="342900" indent="-342900" algn="just" defTabSz="957263" rtl="0" eaLnBrk="0" fontAlgn="base" hangingPunct="0">
              <a:spcBef>
                <a:spcPct val="2000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225425" indent="2317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i="1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15582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6130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30702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5274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9846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spcBef>
                <a:spcPts val="1200"/>
              </a:spcBef>
              <a:buClr>
                <a:srgbClr val="054977"/>
              </a:buClr>
              <a:defRPr/>
            </a:pPr>
            <a:r>
              <a:rPr lang="it-IT" sz="2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 compostiera verrà data in uso gratuito da Hera a chi ne fa richiesta ed è in possesso di un’area verde ad uso esclusivo.</a:t>
            </a:r>
          </a:p>
          <a:p>
            <a:pPr marL="0" indent="0" algn="l">
              <a:spcBef>
                <a:spcPts val="1200"/>
              </a:spcBef>
              <a:buClr>
                <a:srgbClr val="054977"/>
              </a:buClr>
              <a:defRPr/>
            </a:pPr>
            <a:r>
              <a:rPr lang="it-IT" sz="22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 richiesta potrà essere fatta telefonando al numero verde di Hera 800.999.500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8DE3F0E-19B8-46E4-AD15-8CDA2761CA2F}"/>
              </a:ext>
            </a:extLst>
          </p:cNvPr>
          <p:cNvSpPr txBox="1">
            <a:spLocks/>
          </p:cNvSpPr>
          <p:nvPr/>
        </p:nvSpPr>
        <p:spPr bwMode="auto">
          <a:xfrm>
            <a:off x="4211961" y="3933056"/>
            <a:ext cx="3240360" cy="17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49" tIns="57475" rIns="114949" bIns="57475"/>
          <a:lstStyle>
            <a:lvl1pPr marL="342900" indent="-342900" algn="just" defTabSz="957263" rtl="0" eaLnBrk="0" fontAlgn="base" hangingPunct="0">
              <a:spcBef>
                <a:spcPct val="2000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225425" indent="2317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 i="1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15582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6130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30702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5274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984625" indent="-239713" algn="l" defTabSz="95726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/>
            <a:r>
              <a:rPr lang="it-IT" sz="2200" u="sng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 compostiera sarà successivamente consegnata a domicilio.</a:t>
            </a:r>
          </a:p>
        </p:txBody>
      </p:sp>
      <p:pic>
        <p:nvPicPr>
          <p:cNvPr id="3" name="Picture 23" descr="310L">
            <a:extLst>
              <a:ext uri="{FF2B5EF4-FFF2-40B4-BE49-F238E27FC236}">
                <a16:creationId xmlns:a16="http://schemas.microsoft.com/office/drawing/2014/main" id="{C1A6924A-68EF-35BD-5ADA-DADC05AD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0" y="3415442"/>
            <a:ext cx="2353083" cy="25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26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2596b32d16a605a8a94334255a312b7c0fe785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vaHera">
  <a:themeElements>
    <a:clrScheme name="HERA prova">
      <a:dk1>
        <a:sysClr val="windowText" lastClr="000000"/>
      </a:dk1>
      <a:lt1>
        <a:srgbClr val="FFFFFF"/>
      </a:lt1>
      <a:dk2>
        <a:srgbClr val="054977"/>
      </a:dk2>
      <a:lt2>
        <a:srgbClr val="FFFFFF"/>
      </a:lt2>
      <a:accent1>
        <a:srgbClr val="96BC33"/>
      </a:accent1>
      <a:accent2>
        <a:srgbClr val="00ABB5"/>
      </a:accent2>
      <a:accent3>
        <a:srgbClr val="5A5B5E"/>
      </a:accent3>
      <a:accent4>
        <a:srgbClr val="ED7F00"/>
      </a:accent4>
      <a:accent5>
        <a:srgbClr val="862356"/>
      </a:accent5>
      <a:accent6>
        <a:srgbClr val="DC0658"/>
      </a:accent6>
      <a:hlink>
        <a:srgbClr val="862356"/>
      </a:hlink>
      <a:folHlink>
        <a:srgbClr val="8623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rovaHera">
  <a:themeElements>
    <a:clrScheme name="HERA prova">
      <a:dk1>
        <a:sysClr val="windowText" lastClr="000000"/>
      </a:dk1>
      <a:lt1>
        <a:srgbClr val="FFFFFF"/>
      </a:lt1>
      <a:dk2>
        <a:srgbClr val="054977"/>
      </a:dk2>
      <a:lt2>
        <a:srgbClr val="FFFFFF"/>
      </a:lt2>
      <a:accent1>
        <a:srgbClr val="96BC33"/>
      </a:accent1>
      <a:accent2>
        <a:srgbClr val="00ABB5"/>
      </a:accent2>
      <a:accent3>
        <a:srgbClr val="5A5B5E"/>
      </a:accent3>
      <a:accent4>
        <a:srgbClr val="ED7F00"/>
      </a:accent4>
      <a:accent5>
        <a:srgbClr val="862356"/>
      </a:accent5>
      <a:accent6>
        <a:srgbClr val="DC0658"/>
      </a:accent6>
      <a:hlink>
        <a:srgbClr val="862356"/>
      </a:hlink>
      <a:folHlink>
        <a:srgbClr val="8623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A56A31AD15AD42AF15B905888E7091" ma:contentTypeVersion="16" ma:contentTypeDescription="Creare un nuovo documento." ma:contentTypeScope="" ma:versionID="3bf5d34aedee9a9560f4ec6b4457d95e">
  <xsd:schema xmlns:xsd="http://www.w3.org/2001/XMLSchema" xmlns:xs="http://www.w3.org/2001/XMLSchema" xmlns:p="http://schemas.microsoft.com/office/2006/metadata/properties" xmlns:ns3="02eda7b7-9d68-48bf-a6fc-7f13fd1d7c59" xmlns:ns4="a8d07314-71d2-48e1-8b93-fae64176d7cf" targetNamespace="http://schemas.microsoft.com/office/2006/metadata/properties" ma:root="true" ma:fieldsID="131d8eeca57399eb942458b7bb9076e6" ns3:_="" ns4:_="">
    <xsd:import namespace="02eda7b7-9d68-48bf-a6fc-7f13fd1d7c59"/>
    <xsd:import namespace="a8d07314-71d2-48e1-8b93-fae64176d7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SearchProperties" minOccurs="0"/>
                <xsd:element ref="ns4:MediaServiceLocation" minOccurs="0"/>
                <xsd:element ref="ns4:MediaServiceObjectDetectorVersions" minOccurs="0"/>
                <xsd:element ref="ns4:MediaServiceSystemTag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a7b7-9d68-48bf-a6fc-7f13fd1d7c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07314-71d2-48e1-8b93-fae64176d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d07314-71d2-48e1-8b93-fae64176d7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80C3A1-82A9-422A-97C2-C27B21A2D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da7b7-9d68-48bf-a6fc-7f13fd1d7c59"/>
    <ds:schemaRef ds:uri="a8d07314-71d2-48e1-8b93-fae64176d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09D12C-B26D-472A-9598-AAF20A999F7D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a8d07314-71d2-48e1-8b93-fae64176d7cf"/>
    <ds:schemaRef ds:uri="http://purl.org/dc/elements/1.1/"/>
    <ds:schemaRef ds:uri="http://schemas.openxmlformats.org/package/2006/metadata/core-properties"/>
    <ds:schemaRef ds:uri="02eda7b7-9d68-48bf-a6fc-7f13fd1d7c59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194225-E269-469A-BABA-61B16C48524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5f73a75-999a-4b6f-83c1-8a9511c3f90d}" enabled="0" method="" siteId="{05f73a75-999a-4b6f-83c1-8a9511c3f9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18529</TotalTime>
  <Words>1076</Words>
  <Application>Microsoft Office PowerPoint</Application>
  <PresentationFormat>Presentazione su schermo (4:3)</PresentationFormat>
  <Paragraphs>185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5" baseType="lpstr">
      <vt:lpstr>MS PGothic</vt:lpstr>
      <vt:lpstr>MS PGothic</vt:lpstr>
      <vt:lpstr>Arial</vt:lpstr>
      <vt:lpstr>Arial Black</vt:lpstr>
      <vt:lpstr>Calibri</vt:lpstr>
      <vt:lpstr>Helvetica Neue LT Std 77</vt:lpstr>
      <vt:lpstr>Times New Roman</vt:lpstr>
      <vt:lpstr>Wingdings</vt:lpstr>
      <vt:lpstr>Tema di Office</vt:lpstr>
      <vt:lpstr>ProvaHera</vt:lpstr>
      <vt:lpstr>1_ProvaHera</vt:lpstr>
      <vt:lpstr>Presentazione standard di PowerPoint</vt:lpstr>
      <vt:lpstr>La Raccolta Differenziata nel Comune di Castel Guelfo nel 2023</vt:lpstr>
      <vt:lpstr>Presentazione standard di PowerPoint</vt:lpstr>
      <vt:lpstr> </vt:lpstr>
      <vt:lpstr>La Carta Smeraldo: la tessera Hera per i servizi ambientali</vt:lpstr>
      <vt:lpstr>Apertura nuovo cassonetto informatizzato</vt:lpstr>
      <vt:lpstr>Cassonetti rifiuti INDIFFERENZIATI: apertura con Carta Smeraldo</vt:lpstr>
      <vt:lpstr>Cassonetti per Carta/cartone, Plastica/lattine e Organico: </vt:lpstr>
      <vt:lpstr>Il compostaggio domestico</vt:lpstr>
      <vt:lpstr>Raccolta gratuita Ingombranti a domicilio</vt:lpstr>
      <vt:lpstr>Raccolta pseudo-edili</vt:lpstr>
      <vt:lpstr>Comunicazione e contatto con i cittadini</vt:lpstr>
      <vt:lpstr>Comunicazione e contatto con i cittadini</vt:lpstr>
      <vt:lpstr>Apertura nuovo cassonetto informatizzato</vt:lpstr>
      <vt:lpstr>Presentazione standard di PowerPoint</vt:lpstr>
      <vt:lpstr> Materiali consegnati dagli informatori ambientali </vt:lpstr>
      <vt:lpstr>Opuscolo informativo – Guida alla Raccolta Differenziata</vt:lpstr>
      <vt:lpstr>Opuscolo informativo - Guida alla smaltimento dell’amianto</vt:lpstr>
      <vt:lpstr>Carta Smeraldo Virtuale e guida all’attivazione</vt:lpstr>
      <vt:lpstr>Presentazione standard di PowerPoint</vt:lpstr>
      <vt:lpstr>Presentazione standard di PowerPoint</vt:lpstr>
      <vt:lpstr>Dove finisce la raccolta differenziata?</vt:lpstr>
      <vt:lpstr>Presentazione standard di PowerPoint</vt:lpstr>
      <vt:lpstr>Presentazione standard di PowerPoint</vt:lpstr>
    </vt:vector>
  </TitlesOfParts>
  <Company>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 b</dc:creator>
  <cp:lastModifiedBy>Marilena Taroni</cp:lastModifiedBy>
  <cp:revision>1006</cp:revision>
  <cp:lastPrinted>2016-09-14T06:38:45Z</cp:lastPrinted>
  <dcterms:created xsi:type="dcterms:W3CDTF">2015-03-09T11:00:21Z</dcterms:created>
  <dcterms:modified xsi:type="dcterms:W3CDTF">2024-09-16T07:09:41Z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0x01010084A56A31AD15AD42AF15B905888E7091</vt:lpwstr>
  </property>
</Properties>
</file>